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4"/>
  </p:notesMasterIdLst>
  <p:sldIdLst>
    <p:sldId id="256" r:id="rId2"/>
    <p:sldId id="257" r:id="rId3"/>
    <p:sldId id="258" r:id="rId4"/>
    <p:sldId id="259" r:id="rId5"/>
    <p:sldId id="260" r:id="rId6"/>
    <p:sldId id="261" r:id="rId7"/>
    <p:sldId id="262" r:id="rId8"/>
    <p:sldId id="271" r:id="rId9"/>
    <p:sldId id="270" r:id="rId10"/>
    <p:sldId id="268" r:id="rId11"/>
    <p:sldId id="266" r:id="rId12"/>
    <p:sldId id="267"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965"/>
    <p:restoredTop sz="93370"/>
  </p:normalViewPr>
  <p:slideViewPr>
    <p:cSldViewPr snapToGrid="0" snapToObjects="1">
      <p:cViewPr varScale="1">
        <p:scale>
          <a:sx n="117" d="100"/>
          <a:sy n="117" d="100"/>
        </p:scale>
        <p:origin x="688"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CE31251-9103-A642-BD30-9647BC756485}" type="datetimeFigureOut">
              <a:rPr lang="en-GB" smtClean="0"/>
              <a:t>18/11/2021</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5464E4F-27FE-9746-B2F7-6BAEFB783105}" type="slidenum">
              <a:rPr lang="en-GB" smtClean="0"/>
              <a:t>‹#›</a:t>
            </a:fld>
            <a:endParaRPr lang="en-GB"/>
          </a:p>
        </p:txBody>
      </p:sp>
    </p:spTree>
    <p:extLst>
      <p:ext uri="{BB962C8B-B14F-4D97-AF65-F5344CB8AC3E}">
        <p14:creationId xmlns:p14="http://schemas.microsoft.com/office/powerpoint/2010/main" val="2975309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65464E4F-27FE-9746-B2F7-6BAEFB783105}" type="slidenum">
              <a:rPr lang="en-GB" smtClean="0"/>
              <a:t>6</a:t>
            </a:fld>
            <a:endParaRPr lang="en-GB"/>
          </a:p>
        </p:txBody>
      </p:sp>
    </p:spTree>
    <p:extLst>
      <p:ext uri="{BB962C8B-B14F-4D97-AF65-F5344CB8AC3E}">
        <p14:creationId xmlns:p14="http://schemas.microsoft.com/office/powerpoint/2010/main" val="2373280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65464E4F-27FE-9746-B2F7-6BAEFB783105}" type="slidenum">
              <a:rPr lang="en-GB" smtClean="0"/>
              <a:t>10</a:t>
            </a:fld>
            <a:endParaRPr lang="en-GB"/>
          </a:p>
        </p:txBody>
      </p:sp>
    </p:spTree>
    <p:extLst>
      <p:ext uri="{BB962C8B-B14F-4D97-AF65-F5344CB8AC3E}">
        <p14:creationId xmlns:p14="http://schemas.microsoft.com/office/powerpoint/2010/main" val="19828009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65464E4F-27FE-9746-B2F7-6BAEFB783105}" type="slidenum">
              <a:rPr lang="en-GB" smtClean="0"/>
              <a:t>12</a:t>
            </a:fld>
            <a:endParaRPr lang="en-GB"/>
          </a:p>
        </p:txBody>
      </p:sp>
    </p:spTree>
    <p:extLst>
      <p:ext uri="{BB962C8B-B14F-4D97-AF65-F5344CB8AC3E}">
        <p14:creationId xmlns:p14="http://schemas.microsoft.com/office/powerpoint/2010/main" val="18359294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E5A0EE-9685-C348-82EE-7FF6BAA106DE}"/>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AD9B7E78-1C5A-554D-85BC-46D60DD4777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7F2473E8-0D87-5946-AC52-5A18615398AE}"/>
              </a:ext>
            </a:extLst>
          </p:cNvPr>
          <p:cNvSpPr>
            <a:spLocks noGrp="1"/>
          </p:cNvSpPr>
          <p:nvPr>
            <p:ph type="dt" sz="half" idx="10"/>
          </p:nvPr>
        </p:nvSpPr>
        <p:spPr/>
        <p:txBody>
          <a:bodyPr/>
          <a:lstStyle/>
          <a:p>
            <a:fld id="{5D8AA4E6-D15B-8143-BFB3-4C72E4006FAF}" type="datetime1">
              <a:rPr lang="en-GB" smtClean="0"/>
              <a:t>18/11/2021</a:t>
            </a:fld>
            <a:endParaRPr lang="en-GB"/>
          </a:p>
        </p:txBody>
      </p:sp>
      <p:sp>
        <p:nvSpPr>
          <p:cNvPr id="5" name="Footer Placeholder 4">
            <a:extLst>
              <a:ext uri="{FF2B5EF4-FFF2-40B4-BE49-F238E27FC236}">
                <a16:creationId xmlns:a16="http://schemas.microsoft.com/office/drawing/2014/main" id="{F5167528-FC82-8844-B72E-E3B4820E64A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6A1F601-82E7-AB40-8947-2ECE8098FECD}"/>
              </a:ext>
            </a:extLst>
          </p:cNvPr>
          <p:cNvSpPr>
            <a:spLocks noGrp="1"/>
          </p:cNvSpPr>
          <p:nvPr>
            <p:ph type="sldNum" sz="quarter" idx="12"/>
          </p:nvPr>
        </p:nvSpPr>
        <p:spPr/>
        <p:txBody>
          <a:bodyPr/>
          <a:lstStyle/>
          <a:p>
            <a:fld id="{D8CBB710-AEC8-2147-B771-B36707F2D02B}" type="slidenum">
              <a:rPr lang="en-GB" smtClean="0"/>
              <a:t>‹#›</a:t>
            </a:fld>
            <a:endParaRPr lang="en-GB"/>
          </a:p>
        </p:txBody>
      </p:sp>
    </p:spTree>
    <p:extLst>
      <p:ext uri="{BB962C8B-B14F-4D97-AF65-F5344CB8AC3E}">
        <p14:creationId xmlns:p14="http://schemas.microsoft.com/office/powerpoint/2010/main" val="9099968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57FDD7-B142-4F42-89AE-74D775BAA6D1}"/>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B53F5082-950A-3242-AED5-710E52FFBEF2}"/>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1A7BDBF7-C354-824A-9CB4-209A464D06DE}"/>
              </a:ext>
            </a:extLst>
          </p:cNvPr>
          <p:cNvSpPr>
            <a:spLocks noGrp="1"/>
          </p:cNvSpPr>
          <p:nvPr>
            <p:ph type="dt" sz="half" idx="10"/>
          </p:nvPr>
        </p:nvSpPr>
        <p:spPr/>
        <p:txBody>
          <a:bodyPr/>
          <a:lstStyle/>
          <a:p>
            <a:fld id="{B4387499-022D-704D-B1EF-A575FE5FA360}" type="datetime1">
              <a:rPr lang="en-GB" smtClean="0"/>
              <a:t>18/11/2021</a:t>
            </a:fld>
            <a:endParaRPr lang="en-GB"/>
          </a:p>
        </p:txBody>
      </p:sp>
      <p:sp>
        <p:nvSpPr>
          <p:cNvPr id="5" name="Footer Placeholder 4">
            <a:extLst>
              <a:ext uri="{FF2B5EF4-FFF2-40B4-BE49-F238E27FC236}">
                <a16:creationId xmlns:a16="http://schemas.microsoft.com/office/drawing/2014/main" id="{78E7273F-19F9-DB4F-A993-3D2BAC02AB5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3089E04-2347-974F-9E77-7B44FA692EE5}"/>
              </a:ext>
            </a:extLst>
          </p:cNvPr>
          <p:cNvSpPr>
            <a:spLocks noGrp="1"/>
          </p:cNvSpPr>
          <p:nvPr>
            <p:ph type="sldNum" sz="quarter" idx="12"/>
          </p:nvPr>
        </p:nvSpPr>
        <p:spPr/>
        <p:txBody>
          <a:bodyPr/>
          <a:lstStyle/>
          <a:p>
            <a:fld id="{D8CBB710-AEC8-2147-B771-B36707F2D02B}" type="slidenum">
              <a:rPr lang="en-GB" smtClean="0"/>
              <a:t>‹#›</a:t>
            </a:fld>
            <a:endParaRPr lang="en-GB"/>
          </a:p>
        </p:txBody>
      </p:sp>
    </p:spTree>
    <p:extLst>
      <p:ext uri="{BB962C8B-B14F-4D97-AF65-F5344CB8AC3E}">
        <p14:creationId xmlns:p14="http://schemas.microsoft.com/office/powerpoint/2010/main" val="8892553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A7F091-5919-8C47-9EC1-4ECF1DCD88A6}"/>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2623D365-65EF-3F4F-92BE-2BF454705DA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710D3966-5249-834F-9E45-C5089E6F1205}"/>
              </a:ext>
            </a:extLst>
          </p:cNvPr>
          <p:cNvSpPr>
            <a:spLocks noGrp="1"/>
          </p:cNvSpPr>
          <p:nvPr>
            <p:ph type="dt" sz="half" idx="10"/>
          </p:nvPr>
        </p:nvSpPr>
        <p:spPr/>
        <p:txBody>
          <a:bodyPr/>
          <a:lstStyle/>
          <a:p>
            <a:fld id="{42820ADC-CACB-0743-80A8-CDAE18641482}" type="datetime1">
              <a:rPr lang="en-GB" smtClean="0"/>
              <a:t>18/11/2021</a:t>
            </a:fld>
            <a:endParaRPr lang="en-GB"/>
          </a:p>
        </p:txBody>
      </p:sp>
      <p:sp>
        <p:nvSpPr>
          <p:cNvPr id="5" name="Footer Placeholder 4">
            <a:extLst>
              <a:ext uri="{FF2B5EF4-FFF2-40B4-BE49-F238E27FC236}">
                <a16:creationId xmlns:a16="http://schemas.microsoft.com/office/drawing/2014/main" id="{4A4E8005-CCCE-724E-AF1C-267326E3FCF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DE64BB6-6394-8E43-9793-BDD7A2B1B7E3}"/>
              </a:ext>
            </a:extLst>
          </p:cNvPr>
          <p:cNvSpPr>
            <a:spLocks noGrp="1"/>
          </p:cNvSpPr>
          <p:nvPr>
            <p:ph type="sldNum" sz="quarter" idx="12"/>
          </p:nvPr>
        </p:nvSpPr>
        <p:spPr/>
        <p:txBody>
          <a:bodyPr/>
          <a:lstStyle/>
          <a:p>
            <a:fld id="{D8CBB710-AEC8-2147-B771-B36707F2D02B}" type="slidenum">
              <a:rPr lang="en-GB" smtClean="0"/>
              <a:t>‹#›</a:t>
            </a:fld>
            <a:endParaRPr lang="en-GB"/>
          </a:p>
        </p:txBody>
      </p:sp>
    </p:spTree>
    <p:extLst>
      <p:ext uri="{BB962C8B-B14F-4D97-AF65-F5344CB8AC3E}">
        <p14:creationId xmlns:p14="http://schemas.microsoft.com/office/powerpoint/2010/main" val="41648128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8AD76D-3AEB-1E4A-A483-29F60933C28E}"/>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A2B4FCEA-EFBC-1244-8124-F86B0200668B}"/>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DA452721-9A85-1749-83FB-1FD151CA05B6}"/>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0233E91A-2B3D-C841-A373-8AE8EF390FD8}"/>
              </a:ext>
            </a:extLst>
          </p:cNvPr>
          <p:cNvSpPr>
            <a:spLocks noGrp="1"/>
          </p:cNvSpPr>
          <p:nvPr>
            <p:ph type="dt" sz="half" idx="10"/>
          </p:nvPr>
        </p:nvSpPr>
        <p:spPr/>
        <p:txBody>
          <a:bodyPr/>
          <a:lstStyle/>
          <a:p>
            <a:fld id="{5D70A7F8-09F5-BB46-8A5A-13912EF473FE}" type="datetime1">
              <a:rPr lang="en-GB" smtClean="0"/>
              <a:t>18/11/2021</a:t>
            </a:fld>
            <a:endParaRPr lang="en-GB"/>
          </a:p>
        </p:txBody>
      </p:sp>
      <p:sp>
        <p:nvSpPr>
          <p:cNvPr id="6" name="Footer Placeholder 5">
            <a:extLst>
              <a:ext uri="{FF2B5EF4-FFF2-40B4-BE49-F238E27FC236}">
                <a16:creationId xmlns:a16="http://schemas.microsoft.com/office/drawing/2014/main" id="{80A998CA-4123-F34D-9EAB-3683A1C904A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AE117CD-7D99-B146-87AE-1111CA5B16FD}"/>
              </a:ext>
            </a:extLst>
          </p:cNvPr>
          <p:cNvSpPr>
            <a:spLocks noGrp="1"/>
          </p:cNvSpPr>
          <p:nvPr>
            <p:ph type="sldNum" sz="quarter" idx="12"/>
          </p:nvPr>
        </p:nvSpPr>
        <p:spPr/>
        <p:txBody>
          <a:bodyPr/>
          <a:lstStyle/>
          <a:p>
            <a:fld id="{D8CBB710-AEC8-2147-B771-B36707F2D02B}" type="slidenum">
              <a:rPr lang="en-GB" smtClean="0"/>
              <a:t>‹#›</a:t>
            </a:fld>
            <a:endParaRPr lang="en-GB"/>
          </a:p>
        </p:txBody>
      </p:sp>
    </p:spTree>
    <p:extLst>
      <p:ext uri="{BB962C8B-B14F-4D97-AF65-F5344CB8AC3E}">
        <p14:creationId xmlns:p14="http://schemas.microsoft.com/office/powerpoint/2010/main" val="34433784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7C9137-4000-AA43-AE64-FE3BD1D39D67}"/>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C54B6B28-CDFE-384A-9948-A8904C5F7A6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832C45FB-21DA-A748-9DA5-6D3BCED9653F}"/>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D9CD3650-78B5-F548-8BFD-200C379FC48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824CB675-E922-2442-B0F8-A61DA2A7781D}"/>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9DC2712A-7A6D-264D-A4E7-6261DBD161A1}"/>
              </a:ext>
            </a:extLst>
          </p:cNvPr>
          <p:cNvSpPr>
            <a:spLocks noGrp="1"/>
          </p:cNvSpPr>
          <p:nvPr>
            <p:ph type="dt" sz="half" idx="10"/>
          </p:nvPr>
        </p:nvSpPr>
        <p:spPr/>
        <p:txBody>
          <a:bodyPr/>
          <a:lstStyle/>
          <a:p>
            <a:fld id="{D5532A0F-3595-4A45-AD9C-738A2CC44297}" type="datetime1">
              <a:rPr lang="en-GB" smtClean="0"/>
              <a:t>18/11/2021</a:t>
            </a:fld>
            <a:endParaRPr lang="en-GB"/>
          </a:p>
        </p:txBody>
      </p:sp>
      <p:sp>
        <p:nvSpPr>
          <p:cNvPr id="8" name="Footer Placeholder 7">
            <a:extLst>
              <a:ext uri="{FF2B5EF4-FFF2-40B4-BE49-F238E27FC236}">
                <a16:creationId xmlns:a16="http://schemas.microsoft.com/office/drawing/2014/main" id="{F1F09AAB-0CD6-134A-BC13-990CE429ADD6}"/>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A48913DC-2540-194E-9C01-7F4D8C0D099A}"/>
              </a:ext>
            </a:extLst>
          </p:cNvPr>
          <p:cNvSpPr>
            <a:spLocks noGrp="1"/>
          </p:cNvSpPr>
          <p:nvPr>
            <p:ph type="sldNum" sz="quarter" idx="12"/>
          </p:nvPr>
        </p:nvSpPr>
        <p:spPr/>
        <p:txBody>
          <a:bodyPr/>
          <a:lstStyle/>
          <a:p>
            <a:fld id="{D8CBB710-AEC8-2147-B771-B36707F2D02B}" type="slidenum">
              <a:rPr lang="en-GB" smtClean="0"/>
              <a:t>‹#›</a:t>
            </a:fld>
            <a:endParaRPr lang="en-GB"/>
          </a:p>
        </p:txBody>
      </p:sp>
    </p:spTree>
    <p:extLst>
      <p:ext uri="{BB962C8B-B14F-4D97-AF65-F5344CB8AC3E}">
        <p14:creationId xmlns:p14="http://schemas.microsoft.com/office/powerpoint/2010/main" val="3330328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85DD11-30DF-6749-AA76-724CE75B6E52}"/>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09BB6751-C87D-6841-B02D-0835A0203A65}"/>
              </a:ext>
            </a:extLst>
          </p:cNvPr>
          <p:cNvSpPr>
            <a:spLocks noGrp="1"/>
          </p:cNvSpPr>
          <p:nvPr>
            <p:ph type="dt" sz="half" idx="10"/>
          </p:nvPr>
        </p:nvSpPr>
        <p:spPr/>
        <p:txBody>
          <a:bodyPr/>
          <a:lstStyle/>
          <a:p>
            <a:fld id="{35E9A792-78CB-9A45-9C22-25F997097247}" type="datetime1">
              <a:rPr lang="en-GB" smtClean="0"/>
              <a:t>18/11/2021</a:t>
            </a:fld>
            <a:endParaRPr lang="en-GB"/>
          </a:p>
        </p:txBody>
      </p:sp>
      <p:sp>
        <p:nvSpPr>
          <p:cNvPr id="4" name="Footer Placeholder 3">
            <a:extLst>
              <a:ext uri="{FF2B5EF4-FFF2-40B4-BE49-F238E27FC236}">
                <a16:creationId xmlns:a16="http://schemas.microsoft.com/office/drawing/2014/main" id="{E39D243D-32E2-6747-A0D7-044DA5C82BAF}"/>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AAE25D73-735C-0745-AE0C-CD60D653BC7A}"/>
              </a:ext>
            </a:extLst>
          </p:cNvPr>
          <p:cNvSpPr>
            <a:spLocks noGrp="1"/>
          </p:cNvSpPr>
          <p:nvPr>
            <p:ph type="sldNum" sz="quarter" idx="12"/>
          </p:nvPr>
        </p:nvSpPr>
        <p:spPr/>
        <p:txBody>
          <a:bodyPr/>
          <a:lstStyle/>
          <a:p>
            <a:fld id="{D8CBB710-AEC8-2147-B771-B36707F2D02B}" type="slidenum">
              <a:rPr lang="en-GB" smtClean="0"/>
              <a:t>‹#›</a:t>
            </a:fld>
            <a:endParaRPr lang="en-GB"/>
          </a:p>
        </p:txBody>
      </p:sp>
    </p:spTree>
    <p:extLst>
      <p:ext uri="{BB962C8B-B14F-4D97-AF65-F5344CB8AC3E}">
        <p14:creationId xmlns:p14="http://schemas.microsoft.com/office/powerpoint/2010/main" val="5150639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90151FD-C6A8-AE40-AB1A-95C37AB822D0}"/>
              </a:ext>
            </a:extLst>
          </p:cNvPr>
          <p:cNvSpPr>
            <a:spLocks noGrp="1"/>
          </p:cNvSpPr>
          <p:nvPr>
            <p:ph type="dt" sz="half" idx="10"/>
          </p:nvPr>
        </p:nvSpPr>
        <p:spPr/>
        <p:txBody>
          <a:bodyPr/>
          <a:lstStyle/>
          <a:p>
            <a:fld id="{CAB40776-BD7F-2B43-A057-0F4DB6110094}" type="datetime1">
              <a:rPr lang="en-GB" smtClean="0"/>
              <a:t>18/11/2021</a:t>
            </a:fld>
            <a:endParaRPr lang="en-GB"/>
          </a:p>
        </p:txBody>
      </p:sp>
      <p:sp>
        <p:nvSpPr>
          <p:cNvPr id="3" name="Footer Placeholder 2">
            <a:extLst>
              <a:ext uri="{FF2B5EF4-FFF2-40B4-BE49-F238E27FC236}">
                <a16:creationId xmlns:a16="http://schemas.microsoft.com/office/drawing/2014/main" id="{A30BD341-A330-BA44-AAA9-27AF72AEB45C}"/>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7F9F01D2-B95A-F34A-B232-DD33052D0023}"/>
              </a:ext>
            </a:extLst>
          </p:cNvPr>
          <p:cNvSpPr>
            <a:spLocks noGrp="1"/>
          </p:cNvSpPr>
          <p:nvPr>
            <p:ph type="sldNum" sz="quarter" idx="12"/>
          </p:nvPr>
        </p:nvSpPr>
        <p:spPr/>
        <p:txBody>
          <a:bodyPr/>
          <a:lstStyle/>
          <a:p>
            <a:fld id="{D8CBB710-AEC8-2147-B771-B36707F2D02B}" type="slidenum">
              <a:rPr lang="en-GB" smtClean="0"/>
              <a:t>‹#›</a:t>
            </a:fld>
            <a:endParaRPr lang="en-GB"/>
          </a:p>
        </p:txBody>
      </p:sp>
    </p:spTree>
    <p:extLst>
      <p:ext uri="{BB962C8B-B14F-4D97-AF65-F5344CB8AC3E}">
        <p14:creationId xmlns:p14="http://schemas.microsoft.com/office/powerpoint/2010/main" val="1698358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D030E8-91B7-D44E-A37E-CF13EC444A14}"/>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5EFB7DC4-E468-E845-97BC-9C2C44ABEDF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9BD7CFA0-0BCC-DB46-8916-DA0A24840BB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133019EB-C86B-434E-B6C8-66FE165FF0C9}"/>
              </a:ext>
            </a:extLst>
          </p:cNvPr>
          <p:cNvSpPr>
            <a:spLocks noGrp="1"/>
          </p:cNvSpPr>
          <p:nvPr>
            <p:ph type="dt" sz="half" idx="10"/>
          </p:nvPr>
        </p:nvSpPr>
        <p:spPr/>
        <p:txBody>
          <a:bodyPr/>
          <a:lstStyle/>
          <a:p>
            <a:fld id="{9C022791-016A-A04E-939C-B65ABA6C8131}" type="datetime1">
              <a:rPr lang="en-GB" smtClean="0"/>
              <a:t>18/11/2021</a:t>
            </a:fld>
            <a:endParaRPr lang="en-GB"/>
          </a:p>
        </p:txBody>
      </p:sp>
      <p:sp>
        <p:nvSpPr>
          <p:cNvPr id="6" name="Footer Placeholder 5">
            <a:extLst>
              <a:ext uri="{FF2B5EF4-FFF2-40B4-BE49-F238E27FC236}">
                <a16:creationId xmlns:a16="http://schemas.microsoft.com/office/drawing/2014/main" id="{26CFE111-E501-7242-9A40-BFA84820EAB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EA3C1A3-F867-6149-B765-C2558A75E7EC}"/>
              </a:ext>
            </a:extLst>
          </p:cNvPr>
          <p:cNvSpPr>
            <a:spLocks noGrp="1"/>
          </p:cNvSpPr>
          <p:nvPr>
            <p:ph type="sldNum" sz="quarter" idx="12"/>
          </p:nvPr>
        </p:nvSpPr>
        <p:spPr/>
        <p:txBody>
          <a:bodyPr/>
          <a:lstStyle/>
          <a:p>
            <a:fld id="{D8CBB710-AEC8-2147-B771-B36707F2D02B}" type="slidenum">
              <a:rPr lang="en-GB" smtClean="0"/>
              <a:t>‹#›</a:t>
            </a:fld>
            <a:endParaRPr lang="en-GB"/>
          </a:p>
        </p:txBody>
      </p:sp>
    </p:spTree>
    <p:extLst>
      <p:ext uri="{BB962C8B-B14F-4D97-AF65-F5344CB8AC3E}">
        <p14:creationId xmlns:p14="http://schemas.microsoft.com/office/powerpoint/2010/main" val="37518649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0F732B-3524-B147-9783-80658A826AE1}"/>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4A404B53-BFE8-454F-B260-F041750F93D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AF05E46E-1B91-EC4B-9AAE-25AF8C5841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5A3D0233-B9EC-EC41-8679-B23A9ECFF877}"/>
              </a:ext>
            </a:extLst>
          </p:cNvPr>
          <p:cNvSpPr>
            <a:spLocks noGrp="1"/>
          </p:cNvSpPr>
          <p:nvPr>
            <p:ph type="dt" sz="half" idx="10"/>
          </p:nvPr>
        </p:nvSpPr>
        <p:spPr/>
        <p:txBody>
          <a:bodyPr/>
          <a:lstStyle/>
          <a:p>
            <a:fld id="{8B85A820-94F3-9A43-A0A9-4C3ACE60F18D}" type="datetime1">
              <a:rPr lang="en-GB" smtClean="0"/>
              <a:t>18/11/2021</a:t>
            </a:fld>
            <a:endParaRPr lang="en-GB"/>
          </a:p>
        </p:txBody>
      </p:sp>
      <p:sp>
        <p:nvSpPr>
          <p:cNvPr id="6" name="Footer Placeholder 5">
            <a:extLst>
              <a:ext uri="{FF2B5EF4-FFF2-40B4-BE49-F238E27FC236}">
                <a16:creationId xmlns:a16="http://schemas.microsoft.com/office/drawing/2014/main" id="{3B75A78B-C086-CB42-9479-F36B8EC87BB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AA68DE2-9C67-754E-8DB9-F7F4056163EF}"/>
              </a:ext>
            </a:extLst>
          </p:cNvPr>
          <p:cNvSpPr>
            <a:spLocks noGrp="1"/>
          </p:cNvSpPr>
          <p:nvPr>
            <p:ph type="sldNum" sz="quarter" idx="12"/>
          </p:nvPr>
        </p:nvSpPr>
        <p:spPr/>
        <p:txBody>
          <a:bodyPr/>
          <a:lstStyle/>
          <a:p>
            <a:fld id="{D8CBB710-AEC8-2147-B771-B36707F2D02B}" type="slidenum">
              <a:rPr lang="en-GB" smtClean="0"/>
              <a:t>‹#›</a:t>
            </a:fld>
            <a:endParaRPr lang="en-GB"/>
          </a:p>
        </p:txBody>
      </p:sp>
    </p:spTree>
    <p:extLst>
      <p:ext uri="{BB962C8B-B14F-4D97-AF65-F5344CB8AC3E}">
        <p14:creationId xmlns:p14="http://schemas.microsoft.com/office/powerpoint/2010/main" val="721322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25209C-C070-534D-8017-AB9F378E4422}"/>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17550E4D-ADFB-D94D-9946-9C6ED85BCACC}"/>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FC552090-2414-ED4C-970A-8207D50CAD90}"/>
              </a:ext>
            </a:extLst>
          </p:cNvPr>
          <p:cNvSpPr>
            <a:spLocks noGrp="1"/>
          </p:cNvSpPr>
          <p:nvPr>
            <p:ph type="dt" sz="half" idx="10"/>
          </p:nvPr>
        </p:nvSpPr>
        <p:spPr/>
        <p:txBody>
          <a:bodyPr/>
          <a:lstStyle/>
          <a:p>
            <a:fld id="{B8B3567E-5DAD-9B4A-8756-0B7FBE6C6B4C}" type="datetime1">
              <a:rPr lang="en-GB" smtClean="0"/>
              <a:t>18/11/2021</a:t>
            </a:fld>
            <a:endParaRPr lang="en-GB"/>
          </a:p>
        </p:txBody>
      </p:sp>
      <p:sp>
        <p:nvSpPr>
          <p:cNvPr id="5" name="Footer Placeholder 4">
            <a:extLst>
              <a:ext uri="{FF2B5EF4-FFF2-40B4-BE49-F238E27FC236}">
                <a16:creationId xmlns:a16="http://schemas.microsoft.com/office/drawing/2014/main" id="{31A2CE5B-A046-DA41-9987-09B1E9069FC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8C7CA9F-133A-1A4B-85C3-73A33DEE03DC}"/>
              </a:ext>
            </a:extLst>
          </p:cNvPr>
          <p:cNvSpPr>
            <a:spLocks noGrp="1"/>
          </p:cNvSpPr>
          <p:nvPr>
            <p:ph type="sldNum" sz="quarter" idx="12"/>
          </p:nvPr>
        </p:nvSpPr>
        <p:spPr/>
        <p:txBody>
          <a:bodyPr/>
          <a:lstStyle/>
          <a:p>
            <a:fld id="{D8CBB710-AEC8-2147-B771-B36707F2D02B}" type="slidenum">
              <a:rPr lang="en-GB" smtClean="0"/>
              <a:t>‹#›</a:t>
            </a:fld>
            <a:endParaRPr lang="en-GB"/>
          </a:p>
        </p:txBody>
      </p:sp>
    </p:spTree>
    <p:extLst>
      <p:ext uri="{BB962C8B-B14F-4D97-AF65-F5344CB8AC3E}">
        <p14:creationId xmlns:p14="http://schemas.microsoft.com/office/powerpoint/2010/main" val="36377788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FA04DE9-CFE1-0941-B14C-7FF3659D6966}"/>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C3A1384C-032E-F545-8EB4-7CC76328D9C0}"/>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9499FE2B-3ECE-4845-9AB1-2289894A4F82}"/>
              </a:ext>
            </a:extLst>
          </p:cNvPr>
          <p:cNvSpPr>
            <a:spLocks noGrp="1"/>
          </p:cNvSpPr>
          <p:nvPr>
            <p:ph type="dt" sz="half" idx="10"/>
          </p:nvPr>
        </p:nvSpPr>
        <p:spPr/>
        <p:txBody>
          <a:bodyPr/>
          <a:lstStyle/>
          <a:p>
            <a:fld id="{B10DEFCD-7B33-9147-9A8A-ACE71B1BA1CF}" type="datetime1">
              <a:rPr lang="en-GB" smtClean="0"/>
              <a:t>18/11/2021</a:t>
            </a:fld>
            <a:endParaRPr lang="en-GB"/>
          </a:p>
        </p:txBody>
      </p:sp>
      <p:sp>
        <p:nvSpPr>
          <p:cNvPr id="5" name="Footer Placeholder 4">
            <a:extLst>
              <a:ext uri="{FF2B5EF4-FFF2-40B4-BE49-F238E27FC236}">
                <a16:creationId xmlns:a16="http://schemas.microsoft.com/office/drawing/2014/main" id="{2032760C-F28C-9D4F-A53C-129BF4B5CC9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2DD3FC1-B550-CD4B-8C3F-730A217B21A2}"/>
              </a:ext>
            </a:extLst>
          </p:cNvPr>
          <p:cNvSpPr>
            <a:spLocks noGrp="1"/>
          </p:cNvSpPr>
          <p:nvPr>
            <p:ph type="sldNum" sz="quarter" idx="12"/>
          </p:nvPr>
        </p:nvSpPr>
        <p:spPr/>
        <p:txBody>
          <a:bodyPr/>
          <a:lstStyle/>
          <a:p>
            <a:fld id="{D8CBB710-AEC8-2147-B771-B36707F2D02B}" type="slidenum">
              <a:rPr lang="en-GB" smtClean="0"/>
              <a:t>‹#›</a:t>
            </a:fld>
            <a:endParaRPr lang="en-GB"/>
          </a:p>
        </p:txBody>
      </p:sp>
    </p:spTree>
    <p:extLst>
      <p:ext uri="{BB962C8B-B14F-4D97-AF65-F5344CB8AC3E}">
        <p14:creationId xmlns:p14="http://schemas.microsoft.com/office/powerpoint/2010/main" val="20004354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1A1455D-0FA9-F444-97EC-27314EDE136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30058FC0-D615-3644-8AAF-47A3C9DC0EC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4932F6D9-0F85-D74B-B3EE-996FEEE59E9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F4098AA-4071-3F47-B5A3-68423DEE68B7}" type="datetime1">
              <a:rPr lang="en-GB" smtClean="0"/>
              <a:t>18/11/2021</a:t>
            </a:fld>
            <a:endParaRPr lang="en-GB"/>
          </a:p>
        </p:txBody>
      </p:sp>
      <p:sp>
        <p:nvSpPr>
          <p:cNvPr id="5" name="Footer Placeholder 4">
            <a:extLst>
              <a:ext uri="{FF2B5EF4-FFF2-40B4-BE49-F238E27FC236}">
                <a16:creationId xmlns:a16="http://schemas.microsoft.com/office/drawing/2014/main" id="{5F092B2E-F981-DF4B-BF67-6F5F57D857D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46B19EBC-71E4-3948-940F-5E6D93FF0C8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8CBB710-AEC8-2147-B771-B36707F2D02B}" type="slidenum">
              <a:rPr lang="en-GB" smtClean="0"/>
              <a:t>‹#›</a:t>
            </a:fld>
            <a:endParaRPr lang="en-GB"/>
          </a:p>
        </p:txBody>
      </p:sp>
    </p:spTree>
    <p:extLst>
      <p:ext uri="{BB962C8B-B14F-4D97-AF65-F5344CB8AC3E}">
        <p14:creationId xmlns:p14="http://schemas.microsoft.com/office/powerpoint/2010/main" val="328813288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image" Target="../media/image19.jpeg"/><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3" Type="http://schemas.openxmlformats.org/officeDocument/2006/relationships/image" Target="../media/image21.jpeg"/><Relationship Id="rId7" Type="http://schemas.openxmlformats.org/officeDocument/2006/relationships/image" Target="../media/image25.jpeg"/><Relationship Id="rId2" Type="http://schemas.openxmlformats.org/officeDocument/2006/relationships/image" Target="../media/image20.jpeg"/><Relationship Id="rId1" Type="http://schemas.openxmlformats.org/officeDocument/2006/relationships/slideLayout" Target="../slideLayouts/slideLayout2.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22.jpeg"/></Relationships>
</file>

<file path=ppt/slides/_rels/slide10.xml.rels><?xml version="1.0" encoding="UTF-8" standalone="yes"?>
<Relationships xmlns="http://schemas.openxmlformats.org/package/2006/relationships"><Relationship Id="rId3" Type="http://schemas.openxmlformats.org/officeDocument/2006/relationships/image" Target="../media/image26.jpeg"/><Relationship Id="rId7" Type="http://schemas.openxmlformats.org/officeDocument/2006/relationships/image" Target="../media/image30.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29.jpeg"/><Relationship Id="rId5" Type="http://schemas.openxmlformats.org/officeDocument/2006/relationships/image" Target="../media/image28.jpeg"/><Relationship Id="rId4" Type="http://schemas.openxmlformats.org/officeDocument/2006/relationships/image" Target="../media/image27.jpeg"/></Relationships>
</file>

<file path=ppt/slides/_rels/slide1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12.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936CFC0A-8C37-453C-9488-1B30FBC3B3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6332678-C4DB-E740-8B8F-65D3704191EB}"/>
              </a:ext>
            </a:extLst>
          </p:cNvPr>
          <p:cNvSpPr>
            <a:spLocks noGrp="1"/>
          </p:cNvSpPr>
          <p:nvPr>
            <p:ph type="ctrTitle"/>
          </p:nvPr>
        </p:nvSpPr>
        <p:spPr>
          <a:xfrm>
            <a:off x="1382597" y="3981397"/>
            <a:ext cx="9426806" cy="1424410"/>
          </a:xfrm>
        </p:spPr>
        <p:txBody>
          <a:bodyPr anchor="b">
            <a:noAutofit/>
          </a:bodyPr>
          <a:lstStyle/>
          <a:p>
            <a:br>
              <a:rPr lang="en-GB" sz="3200" b="1" dirty="0">
                <a:solidFill>
                  <a:srgbClr val="1B1B1B"/>
                </a:solidFill>
              </a:rPr>
            </a:br>
            <a:br>
              <a:rPr lang="en-GB" sz="3200" b="1" dirty="0">
                <a:solidFill>
                  <a:srgbClr val="1B1B1B"/>
                </a:solidFill>
              </a:rPr>
            </a:br>
            <a:r>
              <a:rPr lang="en-GB" sz="3200" b="1" dirty="0">
                <a:solidFill>
                  <a:schemeClr val="tx1">
                    <a:lumMod val="75000"/>
                    <a:lumOff val="25000"/>
                  </a:schemeClr>
                </a:solidFill>
              </a:rPr>
              <a:t>THE RACQUETEERS</a:t>
            </a:r>
            <a:br>
              <a:rPr lang="en-GB" sz="3200" dirty="0">
                <a:solidFill>
                  <a:schemeClr val="tx1">
                    <a:lumMod val="75000"/>
                    <a:lumOff val="25000"/>
                  </a:schemeClr>
                </a:solidFill>
              </a:rPr>
            </a:br>
            <a:r>
              <a:rPr lang="en-GB" sz="3200" b="1" dirty="0">
                <a:solidFill>
                  <a:schemeClr val="tx1">
                    <a:lumMod val="75000"/>
                    <a:lumOff val="25000"/>
                  </a:schemeClr>
                </a:solidFill>
              </a:rPr>
              <a:t> </a:t>
            </a:r>
            <a:br>
              <a:rPr lang="en-GB" sz="3200" dirty="0">
                <a:solidFill>
                  <a:schemeClr val="tx1">
                    <a:lumMod val="75000"/>
                    <a:lumOff val="25000"/>
                  </a:schemeClr>
                </a:solidFill>
              </a:rPr>
            </a:br>
            <a:r>
              <a:rPr lang="en-GB" sz="3200" b="1" dirty="0">
                <a:solidFill>
                  <a:schemeClr val="tx1">
                    <a:lumMod val="75000"/>
                    <a:lumOff val="25000"/>
                  </a:schemeClr>
                </a:solidFill>
              </a:rPr>
              <a:t>SUMMER OF 2021</a:t>
            </a:r>
            <a:br>
              <a:rPr lang="en-GB" sz="3200" dirty="0">
                <a:solidFill>
                  <a:schemeClr val="tx1">
                    <a:lumMod val="75000"/>
                    <a:lumOff val="25000"/>
                  </a:schemeClr>
                </a:solidFill>
              </a:rPr>
            </a:br>
            <a:endParaRPr lang="en-GB" sz="3200" dirty="0">
              <a:solidFill>
                <a:schemeClr val="tx1">
                  <a:lumMod val="75000"/>
                  <a:lumOff val="25000"/>
                </a:schemeClr>
              </a:solidFill>
            </a:endParaRPr>
          </a:p>
        </p:txBody>
      </p:sp>
      <p:sp>
        <p:nvSpPr>
          <p:cNvPr id="20" name="Oval 19">
            <a:extLst>
              <a:ext uri="{FF2B5EF4-FFF2-40B4-BE49-F238E27FC236}">
                <a16:creationId xmlns:a16="http://schemas.microsoft.com/office/drawing/2014/main" id="{FBC3EAFD-A275-4F9B-8F62-72B6678F35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8526" y="933319"/>
            <a:ext cx="2463430" cy="248607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a:extLst>
              <a:ext uri="{FF2B5EF4-FFF2-40B4-BE49-F238E27FC236}">
                <a16:creationId xmlns:a16="http://schemas.microsoft.com/office/drawing/2014/main" id="{06E64A6D-2B9F-4AAD-AB42-A61BAF01AC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17592" y="1268361"/>
            <a:ext cx="1956816" cy="1953058"/>
          </a:xfrm>
          <a:prstGeom prst="ellipse">
            <a:avLst/>
          </a:prstGeom>
          <a:solidFill>
            <a:srgbClr val="FFFFFF"/>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4" name="Picture 23">
            <a:extLst>
              <a:ext uri="{FF2B5EF4-FFF2-40B4-BE49-F238E27FC236}">
                <a16:creationId xmlns:a16="http://schemas.microsoft.com/office/drawing/2014/main" id="{C51881DD-AD85-41BE-8A49-C2FB45800E1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cstate="print">
            <a:extLst>
              <a:ext uri="{28A0092B-C50C-407E-A947-70E740481C1C}">
                <a14:useLocalDpi xmlns:a14="http://schemas.microsoft.com/office/drawing/2010/main" val="0"/>
              </a:ext>
            </a:extLst>
          </a:blip>
          <a:srcRect l="33525" t="5243" r="33525" b="36180"/>
          <a:stretch>
            <a:fillRect/>
          </a:stretch>
        </p:blipFill>
        <p:spPr>
          <a:xfrm>
            <a:off x="4860081" y="896194"/>
            <a:ext cx="2560320" cy="2560320"/>
          </a:xfrm>
          <a:custGeom>
            <a:avLst/>
            <a:gdLst>
              <a:gd name="connsiteX0" fmla="*/ 2008598 w 4017196"/>
              <a:gd name="connsiteY0" fmla="*/ 0 h 4017196"/>
              <a:gd name="connsiteX1" fmla="*/ 4017196 w 4017196"/>
              <a:gd name="connsiteY1" fmla="*/ 2008598 h 4017196"/>
              <a:gd name="connsiteX2" fmla="*/ 2008598 w 4017196"/>
              <a:gd name="connsiteY2" fmla="*/ 4017196 h 4017196"/>
              <a:gd name="connsiteX3" fmla="*/ 0 w 4017196"/>
              <a:gd name="connsiteY3" fmla="*/ 2008598 h 4017196"/>
              <a:gd name="connsiteX4" fmla="*/ 2008598 w 4017196"/>
              <a:gd name="connsiteY4" fmla="*/ 0 h 40171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17196" h="4017196">
                <a:moveTo>
                  <a:pt x="2008598" y="0"/>
                </a:moveTo>
                <a:cubicBezTo>
                  <a:pt x="3117916" y="0"/>
                  <a:pt x="4017196" y="899280"/>
                  <a:pt x="4017196" y="2008598"/>
                </a:cubicBezTo>
                <a:cubicBezTo>
                  <a:pt x="4017196" y="3117916"/>
                  <a:pt x="3117916" y="4017196"/>
                  <a:pt x="2008598" y="4017196"/>
                </a:cubicBezTo>
                <a:cubicBezTo>
                  <a:pt x="899280" y="4017196"/>
                  <a:pt x="0" y="3117916"/>
                  <a:pt x="0" y="2008598"/>
                </a:cubicBezTo>
                <a:cubicBezTo>
                  <a:pt x="0" y="899280"/>
                  <a:pt x="899280" y="0"/>
                  <a:pt x="2008598" y="0"/>
                </a:cubicBezTo>
                <a:close/>
              </a:path>
            </a:pathLst>
          </a:custGeom>
        </p:spPr>
      </p:pic>
      <p:cxnSp>
        <p:nvCxnSpPr>
          <p:cNvPr id="26" name="Straight Connector 25">
            <a:extLst>
              <a:ext uri="{FF2B5EF4-FFF2-40B4-BE49-F238E27FC236}">
                <a16:creationId xmlns:a16="http://schemas.microsoft.com/office/drawing/2014/main" id="{9AD20FE8-ED02-4CDE-83B1-A1436305C3D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775960" y="4971278"/>
            <a:ext cx="640080" cy="0"/>
          </a:xfrm>
          <a:prstGeom prst="line">
            <a:avLst/>
          </a:prstGeom>
          <a:ln w="28575">
            <a:solidFill>
              <a:srgbClr val="404040"/>
            </a:solidFill>
          </a:ln>
        </p:spPr>
        <p:style>
          <a:lnRef idx="1">
            <a:schemeClr val="accent1"/>
          </a:lnRef>
          <a:fillRef idx="0">
            <a:schemeClr val="accent1"/>
          </a:fillRef>
          <a:effectRef idx="0">
            <a:schemeClr val="accent1"/>
          </a:effectRef>
          <a:fontRef idx="minor">
            <a:schemeClr val="tx1"/>
          </a:fontRef>
        </p:style>
      </p:cxnSp>
      <p:sp>
        <p:nvSpPr>
          <p:cNvPr id="3" name="Slide Number Placeholder 2">
            <a:extLst>
              <a:ext uri="{FF2B5EF4-FFF2-40B4-BE49-F238E27FC236}">
                <a16:creationId xmlns:a16="http://schemas.microsoft.com/office/drawing/2014/main" id="{03F7608F-AE4D-7042-9D7C-138EE867895D}"/>
              </a:ext>
            </a:extLst>
          </p:cNvPr>
          <p:cNvSpPr>
            <a:spLocks noGrp="1"/>
          </p:cNvSpPr>
          <p:nvPr>
            <p:ph type="sldNum" sz="quarter" idx="12"/>
          </p:nvPr>
        </p:nvSpPr>
        <p:spPr/>
        <p:txBody>
          <a:bodyPr/>
          <a:lstStyle/>
          <a:p>
            <a:fld id="{D8CBB710-AEC8-2147-B771-B36707F2D02B}" type="slidenum">
              <a:rPr lang="en-GB" smtClean="0"/>
              <a:t>1</a:t>
            </a:fld>
            <a:endParaRPr lang="en-GB"/>
          </a:p>
        </p:txBody>
      </p:sp>
      <p:pic>
        <p:nvPicPr>
          <p:cNvPr id="12" name="Picture 11">
            <a:extLst>
              <a:ext uri="{FF2B5EF4-FFF2-40B4-BE49-F238E27FC236}">
                <a16:creationId xmlns:a16="http://schemas.microsoft.com/office/drawing/2014/main" id="{4E71D10B-0990-7440-A521-0C013E99714F}"/>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5637847" y="1553692"/>
            <a:ext cx="916305" cy="1382395"/>
          </a:xfrm>
          <a:prstGeom prst="rect">
            <a:avLst/>
          </a:prstGeom>
        </p:spPr>
      </p:pic>
    </p:spTree>
    <p:extLst>
      <p:ext uri="{BB962C8B-B14F-4D97-AF65-F5344CB8AC3E}">
        <p14:creationId xmlns:p14="http://schemas.microsoft.com/office/powerpoint/2010/main" val="38418823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3" name="Rectangle 30">
            <a:extLst>
              <a:ext uri="{FF2B5EF4-FFF2-40B4-BE49-F238E27FC236}">
                <a16:creationId xmlns:a16="http://schemas.microsoft.com/office/drawing/2014/main" id="{4169DD87-3EBE-44CA-9654-8AE0466B27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Picture 3" descr="A group of people posing for a photo&#10;&#10;Description automatically generated with medium confidence">
            <a:extLst>
              <a:ext uri="{FF2B5EF4-FFF2-40B4-BE49-F238E27FC236}">
                <a16:creationId xmlns:a16="http://schemas.microsoft.com/office/drawing/2014/main" id="{9A47A27C-4E71-1B4C-BEBB-C4D6AEEA0C88}"/>
              </a:ext>
            </a:extLst>
          </p:cNvPr>
          <p:cNvPicPr>
            <a:picLocks noChangeAspect="1"/>
          </p:cNvPicPr>
          <p:nvPr/>
        </p:nvPicPr>
        <p:blipFill rotWithShape="1">
          <a:blip r:embed="rId2"/>
          <a:srcRect t="19993" r="2" b="16015"/>
          <a:stretch/>
        </p:blipFill>
        <p:spPr>
          <a:xfrm>
            <a:off x="192526" y="550518"/>
            <a:ext cx="5799477" cy="2783429"/>
          </a:xfrm>
          <a:prstGeom prst="rect">
            <a:avLst/>
          </a:prstGeom>
        </p:spPr>
      </p:pic>
      <p:pic>
        <p:nvPicPr>
          <p:cNvPr id="22" name="Picture 21" descr="A group of people posing for a photo&#10;&#10;Description automatically generated with medium confidence">
            <a:extLst>
              <a:ext uri="{FF2B5EF4-FFF2-40B4-BE49-F238E27FC236}">
                <a16:creationId xmlns:a16="http://schemas.microsoft.com/office/drawing/2014/main" id="{81DCBC1D-3C88-1D4C-9947-E376E9B81A04}"/>
              </a:ext>
            </a:extLst>
          </p:cNvPr>
          <p:cNvPicPr>
            <a:picLocks noChangeAspect="1"/>
          </p:cNvPicPr>
          <p:nvPr/>
        </p:nvPicPr>
        <p:blipFill rotWithShape="1">
          <a:blip r:embed="rId3"/>
          <a:srcRect t="33444" r="-3" b="2533"/>
          <a:stretch/>
        </p:blipFill>
        <p:spPr>
          <a:xfrm>
            <a:off x="6191622" y="550517"/>
            <a:ext cx="5796945" cy="2783429"/>
          </a:xfrm>
          <a:prstGeom prst="rect">
            <a:avLst/>
          </a:prstGeom>
        </p:spPr>
      </p:pic>
      <p:pic>
        <p:nvPicPr>
          <p:cNvPr id="10" name="Picture 9" descr="A group of men playing cricket&#10;&#10;Description automatically generated">
            <a:extLst>
              <a:ext uri="{FF2B5EF4-FFF2-40B4-BE49-F238E27FC236}">
                <a16:creationId xmlns:a16="http://schemas.microsoft.com/office/drawing/2014/main" id="{BE54D713-E92C-D947-81DE-807499A15D9D}"/>
              </a:ext>
            </a:extLst>
          </p:cNvPr>
          <p:cNvPicPr>
            <a:picLocks noChangeAspect="1"/>
          </p:cNvPicPr>
          <p:nvPr/>
        </p:nvPicPr>
        <p:blipFill rotWithShape="1">
          <a:blip r:embed="rId4"/>
          <a:srcRect r="2" b="14396"/>
          <a:stretch/>
        </p:blipFill>
        <p:spPr>
          <a:xfrm>
            <a:off x="196714" y="3514856"/>
            <a:ext cx="5799477" cy="2792626"/>
          </a:xfrm>
          <a:prstGeom prst="rect">
            <a:avLst/>
          </a:prstGeom>
        </p:spPr>
      </p:pic>
      <p:pic>
        <p:nvPicPr>
          <p:cNvPr id="26" name="Picture 25" descr="A picture containing grass, outdoor, sky, tree&#10;&#10;Description automatically generated">
            <a:extLst>
              <a:ext uri="{FF2B5EF4-FFF2-40B4-BE49-F238E27FC236}">
                <a16:creationId xmlns:a16="http://schemas.microsoft.com/office/drawing/2014/main" id="{99BB3CE6-81A3-9646-AE5F-7C1178A6AFBD}"/>
              </a:ext>
            </a:extLst>
          </p:cNvPr>
          <p:cNvPicPr>
            <a:picLocks noChangeAspect="1"/>
          </p:cNvPicPr>
          <p:nvPr/>
        </p:nvPicPr>
        <p:blipFill rotWithShape="1">
          <a:blip r:embed="rId5"/>
          <a:srcRect t="17399" r="2" b="48639"/>
          <a:stretch/>
        </p:blipFill>
        <p:spPr>
          <a:xfrm>
            <a:off x="6195810" y="3514855"/>
            <a:ext cx="5796945" cy="2792626"/>
          </a:xfrm>
          <a:prstGeom prst="rect">
            <a:avLst/>
          </a:prstGeom>
        </p:spPr>
      </p:pic>
      <p:sp>
        <p:nvSpPr>
          <p:cNvPr id="2" name="Slide Number Placeholder 1">
            <a:extLst>
              <a:ext uri="{FF2B5EF4-FFF2-40B4-BE49-F238E27FC236}">
                <a16:creationId xmlns:a16="http://schemas.microsoft.com/office/drawing/2014/main" id="{EE224823-F9F4-5147-9451-24A078DC5DD4}"/>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pPr>
            <a:fld id="{D8CBB710-AEC8-2147-B771-B36707F2D02B}" type="slidenum">
              <a:rPr lang="en-US"/>
              <a:pPr>
                <a:spcAft>
                  <a:spcPts val="600"/>
                </a:spcAft>
              </a:pPr>
              <a:t>2</a:t>
            </a:fld>
            <a:endParaRPr lang="en-US"/>
          </a:p>
        </p:txBody>
      </p:sp>
      <p:sp>
        <p:nvSpPr>
          <p:cNvPr id="29" name="Title 1">
            <a:extLst>
              <a:ext uri="{FF2B5EF4-FFF2-40B4-BE49-F238E27FC236}">
                <a16:creationId xmlns:a16="http://schemas.microsoft.com/office/drawing/2014/main" id="{C2820B10-B978-4048-B617-441C422702D4}"/>
              </a:ext>
            </a:extLst>
          </p:cNvPr>
          <p:cNvSpPr>
            <a:spLocks noGrp="1"/>
          </p:cNvSpPr>
          <p:nvPr>
            <p:ph type="title"/>
          </p:nvPr>
        </p:nvSpPr>
        <p:spPr>
          <a:xfrm>
            <a:off x="133258" y="3378198"/>
            <a:ext cx="3434594" cy="691496"/>
          </a:xfrm>
        </p:spPr>
        <p:txBody>
          <a:bodyPr vert="horz" lIns="91440" tIns="45720" rIns="91440" bIns="45720" rtlCol="0" anchor="ctr">
            <a:normAutofit fontScale="90000"/>
          </a:bodyPr>
          <a:lstStyle/>
          <a:p>
            <a:pPr algn="ctr"/>
            <a:r>
              <a:rPr lang="en-US" sz="3600" b="1" dirty="0">
                <a:solidFill>
                  <a:schemeClr val="bg1"/>
                </a:solidFill>
              </a:rPr>
              <a:t>THE RACQUETEERS</a:t>
            </a:r>
            <a:endParaRPr lang="en-US" sz="3600" dirty="0">
              <a:solidFill>
                <a:schemeClr val="bg1"/>
              </a:solidFill>
            </a:endParaRPr>
          </a:p>
        </p:txBody>
      </p:sp>
    </p:spTree>
    <p:extLst>
      <p:ext uri="{BB962C8B-B14F-4D97-AF65-F5344CB8AC3E}">
        <p14:creationId xmlns:p14="http://schemas.microsoft.com/office/powerpoint/2010/main" val="18260291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4E8AF0-0AB7-A24D-B472-549BA13FD6C3}"/>
              </a:ext>
            </a:extLst>
          </p:cNvPr>
          <p:cNvSpPr>
            <a:spLocks noGrp="1"/>
          </p:cNvSpPr>
          <p:nvPr>
            <p:ph type="title"/>
          </p:nvPr>
        </p:nvSpPr>
        <p:spPr>
          <a:xfrm>
            <a:off x="429059" y="99454"/>
            <a:ext cx="10515600" cy="1325563"/>
          </a:xfrm>
        </p:spPr>
        <p:txBody>
          <a:bodyPr>
            <a:normAutofit/>
          </a:bodyPr>
          <a:lstStyle/>
          <a:p>
            <a:r>
              <a:rPr lang="en-GB" sz="3200" b="1" dirty="0">
                <a:solidFill>
                  <a:schemeClr val="tx1">
                    <a:lumMod val="75000"/>
                    <a:lumOff val="25000"/>
                  </a:schemeClr>
                </a:solidFill>
              </a:rPr>
              <a:t>THE RACQUETEERS | CAPTAIN’S REPORT 2021</a:t>
            </a:r>
            <a:endParaRPr lang="en-GB" sz="3200" dirty="0">
              <a:solidFill>
                <a:schemeClr val="tx1">
                  <a:lumMod val="75000"/>
                  <a:lumOff val="25000"/>
                </a:schemeClr>
              </a:solidFill>
            </a:endParaRPr>
          </a:p>
        </p:txBody>
      </p:sp>
      <p:sp>
        <p:nvSpPr>
          <p:cNvPr id="7" name="Rectangle 5">
            <a:extLst>
              <a:ext uri="{FF2B5EF4-FFF2-40B4-BE49-F238E27FC236}">
                <a16:creationId xmlns:a16="http://schemas.microsoft.com/office/drawing/2014/main" id="{BFA1B7F6-AEA0-D445-A4FD-13D593A6723E}"/>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pic>
        <p:nvPicPr>
          <p:cNvPr id="8" name="Picture 7">
            <a:extLst>
              <a:ext uri="{FF2B5EF4-FFF2-40B4-BE49-F238E27FC236}">
                <a16:creationId xmlns:a16="http://schemas.microsoft.com/office/drawing/2014/main" id="{ECD40321-1E12-5D4E-A168-F4F669BDA8FB}"/>
              </a:ext>
            </a:extLst>
          </p:cNvPr>
          <p:cNvPicPr/>
          <p:nvPr/>
        </p:nvPicPr>
        <p:blipFill rotWithShape="1">
          <a:blip r:embed="rId2">
            <a:extLst>
              <a:ext uri="{28A0092B-C50C-407E-A947-70E740481C1C}">
                <a14:useLocalDpi xmlns:a14="http://schemas.microsoft.com/office/drawing/2010/main" val="0"/>
              </a:ext>
            </a:extLst>
          </a:blip>
          <a:srcRect l="17539" t="3664" r="51620" b="46756"/>
          <a:stretch/>
        </p:blipFill>
        <p:spPr bwMode="auto">
          <a:xfrm>
            <a:off x="11257005" y="99454"/>
            <a:ext cx="831677" cy="997894"/>
          </a:xfrm>
          <a:prstGeom prst="rect">
            <a:avLst/>
          </a:prstGeom>
          <a:solidFill>
            <a:srgbClr val="FFFFFF">
              <a:shade val="85000"/>
            </a:srgbClr>
          </a:solidFill>
          <a:ln w="88900" cap="sq" cmpd="sng" algn="ctr">
            <a:solidFill>
              <a:srgbClr val="FFFFFF"/>
            </a:solidFill>
            <a:prstDash val="solid"/>
            <a:miter lim="800000"/>
            <a:headEnd type="none" w="med" len="med"/>
            <a:tailEnd type="none" w="med" len="me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a:ext uri="{53640926-AAD7-44D8-BBD7-CCE9431645EC}">
              <a14:shadowObscured xmlns:a14="http://schemas.microsoft.com/office/drawing/2010/main"/>
            </a:ext>
          </a:extLst>
        </p:spPr>
      </p:pic>
      <p:sp>
        <p:nvSpPr>
          <p:cNvPr id="9" name="Rectangle 6">
            <a:extLst>
              <a:ext uri="{FF2B5EF4-FFF2-40B4-BE49-F238E27FC236}">
                <a16:creationId xmlns:a16="http://schemas.microsoft.com/office/drawing/2014/main" id="{A66A0AAD-BFAF-8041-8663-1B1763993187}"/>
              </a:ext>
            </a:extLst>
          </p:cNvPr>
          <p:cNvSpPr>
            <a:spLocks noChangeArrowheads="1"/>
          </p:cNvSpPr>
          <p:nvPr/>
        </p:nvSpPr>
        <p:spPr bwMode="auto">
          <a:xfrm>
            <a:off x="429059" y="1107301"/>
            <a:ext cx="11470498" cy="56323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r>
              <a:rPr lang="en-GB" sz="1200" dirty="0"/>
              <a:t>How nice to be able to have this year’s AGM in person, chaps, and with what I’m sure will be an excellent curry to follow, and a chance to reflect on another super summer of Racqueteers cricket!  Whilst it was unfortunate to lose several games to inclement weather, as well as being let down by a couple of oppositions teams, we had a full and entertaining season. </a:t>
            </a:r>
          </a:p>
          <a:p>
            <a:r>
              <a:rPr lang="en-GB" sz="1200" dirty="0"/>
              <a:t> </a:t>
            </a:r>
          </a:p>
          <a:p>
            <a:r>
              <a:rPr lang="en-GB" sz="1200" dirty="0"/>
              <a:t>I won’t give a blow by blow account of every game, but must just mention a few highlights of a season where (as G’s superb stats so expertly illustrate) we had a fairly even win/loss ratio in some close-fought contests. </a:t>
            </a:r>
          </a:p>
          <a:p>
            <a:r>
              <a:rPr lang="en-GB" sz="1200" dirty="0"/>
              <a:t> </a:t>
            </a:r>
          </a:p>
          <a:p>
            <a:r>
              <a:rPr lang="en-GB" sz="1200" dirty="0"/>
              <a:t>It’s been a huge pleasure to welcome </a:t>
            </a:r>
            <a:r>
              <a:rPr lang="en-GB" sz="1200" dirty="0" err="1"/>
              <a:t>Yox</a:t>
            </a:r>
            <a:r>
              <a:rPr lang="en-GB" sz="1200" dirty="0"/>
              <a:t>, Rishi, Stoppers and Greg to the Racqueteers fold with all making great contributions to team performances, perhaps most memorably in our brilliant win at St Cross in August; our first trip to the club. It was a day also notable for Kendall’s first and very powerful century on the beautiful local ground. It was also wonderful to share in (including our century opening stand) our esteemed President’s first Racqueteers 50 against Westgate Lambs at River Park which resulted in a decisive 70-run win. </a:t>
            </a:r>
          </a:p>
          <a:p>
            <a:r>
              <a:rPr lang="en-GB" sz="1200" dirty="0"/>
              <a:t> </a:t>
            </a:r>
          </a:p>
          <a:p>
            <a:r>
              <a:rPr lang="en-GB" sz="1200" dirty="0"/>
              <a:t>Another magic moment was Luke’s sublime, perfectly pitched and spinning first-ball-of-the-match clean bowling of the White Hunters’ opening bat in our (quickly) rearranged home win against that most affable of oppositions. </a:t>
            </a:r>
          </a:p>
          <a:p>
            <a:r>
              <a:rPr lang="en-GB" sz="1200" dirty="0"/>
              <a:t> </a:t>
            </a:r>
          </a:p>
          <a:p>
            <a:r>
              <a:rPr lang="en-GB" sz="1200" dirty="0"/>
              <a:t>Mike C’s 60th birthday was also celebrated in great style against Newport Inn on their bucolic Braishfield ground followed (despite intervening heavy rain) by an excellent </a:t>
            </a:r>
            <a:r>
              <a:rPr lang="en-GB" sz="1200" dirty="0" err="1"/>
              <a:t>bbq</a:t>
            </a:r>
            <a:r>
              <a:rPr lang="en-GB" sz="1200" dirty="0"/>
              <a:t> courtesy of the Prof’s culinary skills! </a:t>
            </a:r>
          </a:p>
          <a:p>
            <a:r>
              <a:rPr lang="en-GB" sz="1200" dirty="0"/>
              <a:t> </a:t>
            </a:r>
          </a:p>
          <a:p>
            <a:r>
              <a:rPr lang="en-GB" sz="1200" dirty="0"/>
              <a:t>It would be remiss not to mention the last game of the season at the quirky Droxford. After some gentle ‘</a:t>
            </a:r>
            <a:r>
              <a:rPr lang="en-GB" sz="1200" dirty="0" err="1"/>
              <a:t>captainly</a:t>
            </a:r>
            <a:r>
              <a:rPr lang="en-GB" sz="1200" dirty="0"/>
              <a:t>’ persuasion Sepia stepped up (in the absence of G) to keep wicket with great aplomb - not in monastic silence - throwing himself around behind the stumps like a young gazelle, despite constant protestations that he hadn’t kept wicket since 1962! Sorry 1992…. </a:t>
            </a:r>
          </a:p>
          <a:p>
            <a:r>
              <a:rPr lang="en-GB" sz="1200" dirty="0"/>
              <a:t> </a:t>
            </a:r>
          </a:p>
          <a:p>
            <a:r>
              <a:rPr lang="en-GB" sz="1200" dirty="0"/>
              <a:t>Anyway, it’s an honour and privilege to captain The Racqueteers and this past season has been no exception; especially with all the uncertainty of the early months of 2021. Our excellent friendly cricket - played in the right spirit and on so many wonderful grounds is always a pleasure to play and I hope you’ve all enjoyed it as much as I have. </a:t>
            </a:r>
          </a:p>
          <a:p>
            <a:r>
              <a:rPr lang="en-GB" sz="1200" dirty="0"/>
              <a:t> </a:t>
            </a:r>
          </a:p>
          <a:p>
            <a:r>
              <a:rPr lang="en-GB" sz="1200" dirty="0"/>
              <a:t>I also know you’ll all want to join me in saying a huge ‘thank you’ to Mike for his tireless hard work on behalf of the Club, as well as his immense effort to keep the Pavilion Project on track. More of that in an update a bit later…</a:t>
            </a:r>
          </a:p>
          <a:p>
            <a:r>
              <a:rPr lang="en-GB" sz="1200" dirty="0"/>
              <a:t> </a:t>
            </a:r>
          </a:p>
          <a:p>
            <a:r>
              <a:rPr lang="en-GB" sz="1200" dirty="0"/>
              <a:t>Here’s to an even fuller fixture card (with some exciting new fixtures to come in 2022) and to further success on the field, always combined with our wonderful Racqueteers camaraderie and friendship off the field. Thank you all. </a:t>
            </a:r>
          </a:p>
        </p:txBody>
      </p:sp>
      <p:sp>
        <p:nvSpPr>
          <p:cNvPr id="3" name="Slide Number Placeholder 2">
            <a:extLst>
              <a:ext uri="{FF2B5EF4-FFF2-40B4-BE49-F238E27FC236}">
                <a16:creationId xmlns:a16="http://schemas.microsoft.com/office/drawing/2014/main" id="{A656DCF9-B98B-2940-92FF-A205CCAE1377}"/>
              </a:ext>
            </a:extLst>
          </p:cNvPr>
          <p:cNvSpPr>
            <a:spLocks noGrp="1"/>
          </p:cNvSpPr>
          <p:nvPr>
            <p:ph type="sldNum" sz="quarter" idx="12"/>
          </p:nvPr>
        </p:nvSpPr>
        <p:spPr/>
        <p:txBody>
          <a:bodyPr/>
          <a:lstStyle/>
          <a:p>
            <a:fld id="{D8CBB710-AEC8-2147-B771-B36707F2D02B}" type="slidenum">
              <a:rPr lang="en-GB" smtClean="0"/>
              <a:t>3</a:t>
            </a:fld>
            <a:endParaRPr lang="en-GB"/>
          </a:p>
        </p:txBody>
      </p:sp>
    </p:spTree>
    <p:extLst>
      <p:ext uri="{BB962C8B-B14F-4D97-AF65-F5344CB8AC3E}">
        <p14:creationId xmlns:p14="http://schemas.microsoft.com/office/powerpoint/2010/main" val="13610360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4E8AF0-0AB7-A24D-B472-549BA13FD6C3}"/>
              </a:ext>
            </a:extLst>
          </p:cNvPr>
          <p:cNvSpPr>
            <a:spLocks noGrp="1"/>
          </p:cNvSpPr>
          <p:nvPr>
            <p:ph type="title"/>
          </p:nvPr>
        </p:nvSpPr>
        <p:spPr>
          <a:xfrm>
            <a:off x="553819" y="103444"/>
            <a:ext cx="10515600" cy="1325563"/>
          </a:xfrm>
        </p:spPr>
        <p:txBody>
          <a:bodyPr>
            <a:normAutofit/>
          </a:bodyPr>
          <a:lstStyle/>
          <a:p>
            <a:r>
              <a:rPr lang="en-GB" sz="3200" b="1" dirty="0">
                <a:solidFill>
                  <a:schemeClr val="tx1">
                    <a:lumMod val="75000"/>
                    <a:lumOff val="25000"/>
                  </a:schemeClr>
                </a:solidFill>
              </a:rPr>
              <a:t>THE RACQUETEERS | PRESIDENT’S MESSAGE</a:t>
            </a:r>
            <a:endParaRPr lang="en-GB" sz="3200" dirty="0">
              <a:solidFill>
                <a:schemeClr val="tx1">
                  <a:lumMod val="75000"/>
                  <a:lumOff val="25000"/>
                </a:schemeClr>
              </a:solidFill>
            </a:endParaRPr>
          </a:p>
        </p:txBody>
      </p:sp>
      <p:sp>
        <p:nvSpPr>
          <p:cNvPr id="9" name="Rectangle 6">
            <a:extLst>
              <a:ext uri="{FF2B5EF4-FFF2-40B4-BE49-F238E27FC236}">
                <a16:creationId xmlns:a16="http://schemas.microsoft.com/office/drawing/2014/main" id="{A66A0AAD-BFAF-8041-8663-1B1763993187}"/>
              </a:ext>
            </a:extLst>
          </p:cNvPr>
          <p:cNvSpPr>
            <a:spLocks noChangeArrowheads="1"/>
          </p:cNvSpPr>
          <p:nvPr/>
        </p:nvSpPr>
        <p:spPr bwMode="auto">
          <a:xfrm>
            <a:off x="602536" y="1381552"/>
            <a:ext cx="10751264" cy="53399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r>
              <a:rPr lang="en-GB" sz="1200" dirty="0"/>
              <a:t>Thanks for your excellent summary of our season, Mike!  Despite losing a third of our fixtures to the weather or lack of opposition, it is nice to be able to reflect on a full season’s cricket after the truncated season we had last year.</a:t>
            </a:r>
          </a:p>
          <a:p>
            <a:r>
              <a:rPr lang="en-GB" sz="1200" dirty="0"/>
              <a:t> </a:t>
            </a:r>
          </a:p>
          <a:p>
            <a:r>
              <a:rPr lang="en-GB" sz="1200" dirty="0"/>
              <a:t>My memory of the ’21 season is of one that the stats do not reflect.  I don’t for one moment question the stats – and thank you, as ever, G, for the fabulous stats you’ve produced not only for the season report but also after every single match of the season – I just feel our cricket was a lot better than it appears on paper!  Four wins from our twelve matches played simply feels wrong.  Our two “NRs” (no result) would have undoubtedly ended in Racqueteers’ victories had the rain not intervened.  Our matches against the Winchester Nepalese and Crawley Crows were extremely close and could so easily have ended in a different result.</a:t>
            </a:r>
          </a:p>
          <a:p>
            <a:r>
              <a:rPr lang="en-GB" sz="1200" dirty="0"/>
              <a:t> </a:t>
            </a:r>
          </a:p>
          <a:p>
            <a:r>
              <a:rPr lang="en-GB" sz="1200" dirty="0"/>
              <a:t>But, of course, it’s not all about winning…  We did, however, play some very good cricket – with some excellent individual performances – and can be proud of our record this season.  This record has been ably assisted by the introduction of several new talented players this year:  Rishi, Stoppers, </a:t>
            </a:r>
            <a:r>
              <a:rPr lang="en-GB" sz="1200" dirty="0" err="1"/>
              <a:t>Yox</a:t>
            </a:r>
            <a:r>
              <a:rPr lang="en-GB" sz="1200" dirty="0"/>
              <a:t>, and Greg – and we also welcome Guy Sheppard, who was all set to play his inaugural match against the Hospital; sadly another cancelled fixture.  Guy and his family moved into the house next door back in September; it had been flagged up to me by the previous owner that Guy was a cricketer – The Racqueteers recruiting machine went into overdrive…  We look forward to you joining us next season, Guy.</a:t>
            </a:r>
          </a:p>
          <a:p>
            <a:r>
              <a:rPr lang="en-GB" sz="1200" dirty="0"/>
              <a:t> </a:t>
            </a:r>
          </a:p>
          <a:p>
            <a:r>
              <a:rPr lang="en-GB" sz="1200" dirty="0"/>
              <a:t>Nuns Road now contains five Racqueteers:  Me, Guy, Stoppers, Edmund and Julien.  Saxon Road gives us the redoubtable conversation of Talks - Lawrence, Harry, Charlie and Tom – and Monks Road provides us with Mr Lamb, Greg and Nick.  </a:t>
            </a:r>
            <a:r>
              <a:rPr lang="en-GB" sz="1200" dirty="0" err="1"/>
              <a:t>Yox</a:t>
            </a:r>
            <a:r>
              <a:rPr lang="en-GB" sz="1200" dirty="0"/>
              <a:t> isn’t far away in King Alfred Place.  This totals half of this season’s playing squad.  But despite this centre of extraordinary cricketing excellence, we are always on the lookout for new players to boost our squad numbers and to make my life a little easier during the season!  So do, please, continue to spread the Racqueteers word.  </a:t>
            </a:r>
          </a:p>
          <a:p>
            <a:r>
              <a:rPr lang="en-GB" sz="1200" dirty="0"/>
              <a:t> </a:t>
            </a:r>
          </a:p>
          <a:p>
            <a:r>
              <a:rPr lang="en-GB" sz="1200" dirty="0"/>
              <a:t>It’s great to see so many of you here this evening – I think the largest turnout for one of our AGMs?  I’m sure the curry and free beer had absolutely nothing to do with it!  So thank you, all, for turning out; not only tonight but throughout the season.  I’ve already thanked G for his wonderful stats; thanks must also go to Mike for his captaincy; to Lol for his scoring; to Lyndon for umpiring and creating and managing our website; to our match reporters (Mike F and Guy); to Karl for the excellent match photos, and last – but most definitely not least – to our sponsor, Yellowtail, in the guise of Kevin Chinn!  Kevin has very generously secured sponsorship for The Racqueteers for the 2022 season and also provided a few goodies for this evening…  Thank you very much, Kevin.</a:t>
            </a:r>
          </a:p>
          <a:p>
            <a:r>
              <a:rPr lang="en-GB" sz="1200" dirty="0"/>
              <a:t> </a:t>
            </a:r>
          </a:p>
          <a:p>
            <a:r>
              <a:rPr lang="en-GB" sz="1200" dirty="0"/>
              <a:t>On a personal note, thanks for making my “significant” birthday this year such a special one.  I was extremely touched by the wonderful card that Mike produced - and that you all signed - and for the gift of two fabulous books which you so kindly presented to me after the Newport Inn match.  Thank you SO much!</a:t>
            </a:r>
          </a:p>
          <a:p>
            <a:pPr marL="0" marR="0" lvl="0" indent="0" algn="l" defTabSz="914400" rtl="0" eaLnBrk="0" fontAlgn="base" latinLnBrk="0" hangingPunct="0">
              <a:lnSpc>
                <a:spcPct val="100000"/>
              </a:lnSpc>
              <a:spcBef>
                <a:spcPts val="600"/>
              </a:spcBef>
              <a:spcAft>
                <a:spcPct val="0"/>
              </a:spcAft>
              <a:buClrTx/>
              <a:buSzTx/>
              <a:buFontTx/>
              <a:buNone/>
              <a:tabLst/>
            </a:pPr>
            <a:endParaRPr kumimoji="0" lang="en-US" altLang="en-US" sz="1200" b="0" i="0" u="none" strike="noStrike" cap="none" normalizeH="0" baseline="0" dirty="0">
              <a:ln>
                <a:noFill/>
              </a:ln>
              <a:solidFill>
                <a:schemeClr val="tx1"/>
              </a:solidFill>
              <a:effectLst/>
              <a:highlight>
                <a:srgbClr val="FFFF00"/>
              </a:highlight>
              <a:latin typeface="+mj-lt"/>
            </a:endParaRPr>
          </a:p>
        </p:txBody>
      </p:sp>
      <p:pic>
        <p:nvPicPr>
          <p:cNvPr id="6" name="Picture 5">
            <a:extLst>
              <a:ext uri="{FF2B5EF4-FFF2-40B4-BE49-F238E27FC236}">
                <a16:creationId xmlns:a16="http://schemas.microsoft.com/office/drawing/2014/main" id="{C6C81497-ADBD-F442-A02F-0D5C8BDE6D9F}"/>
              </a:ext>
            </a:extLst>
          </p:cNvPr>
          <p:cNvPicPr/>
          <p:nvPr/>
        </p:nvPicPr>
        <p:blipFill rotWithShape="1">
          <a:blip r:embed="rId2">
            <a:extLst>
              <a:ext uri="{28A0092B-C50C-407E-A947-70E740481C1C}">
                <a14:useLocalDpi xmlns:a14="http://schemas.microsoft.com/office/drawing/2010/main" val="0"/>
              </a:ext>
            </a:extLst>
          </a:blip>
          <a:srcRect l="46731" t="6410" r="30989" b="54012"/>
          <a:stretch/>
        </p:blipFill>
        <p:spPr bwMode="auto">
          <a:xfrm>
            <a:off x="11170508" y="103444"/>
            <a:ext cx="909994" cy="113862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a:ext uri="{53640926-AAD7-44D8-BBD7-CCE9431645EC}">
              <a14:shadowObscured xmlns:a14="http://schemas.microsoft.com/office/drawing/2010/main"/>
            </a:ext>
          </a:extLst>
        </p:spPr>
      </p:pic>
      <p:sp>
        <p:nvSpPr>
          <p:cNvPr id="3" name="Slide Number Placeholder 2">
            <a:extLst>
              <a:ext uri="{FF2B5EF4-FFF2-40B4-BE49-F238E27FC236}">
                <a16:creationId xmlns:a16="http://schemas.microsoft.com/office/drawing/2014/main" id="{469E1185-7AF3-3742-9F4D-CD8B19001742}"/>
              </a:ext>
            </a:extLst>
          </p:cNvPr>
          <p:cNvSpPr>
            <a:spLocks noGrp="1"/>
          </p:cNvSpPr>
          <p:nvPr>
            <p:ph type="sldNum" sz="quarter" idx="12"/>
          </p:nvPr>
        </p:nvSpPr>
        <p:spPr/>
        <p:txBody>
          <a:bodyPr/>
          <a:lstStyle/>
          <a:p>
            <a:fld id="{D8CBB710-AEC8-2147-B771-B36707F2D02B}" type="slidenum">
              <a:rPr lang="en-GB" smtClean="0"/>
              <a:t>4</a:t>
            </a:fld>
            <a:endParaRPr lang="en-GB" dirty="0"/>
          </a:p>
        </p:txBody>
      </p:sp>
    </p:spTree>
    <p:extLst>
      <p:ext uri="{BB962C8B-B14F-4D97-AF65-F5344CB8AC3E}">
        <p14:creationId xmlns:p14="http://schemas.microsoft.com/office/powerpoint/2010/main" val="40323173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4E8AF0-0AB7-A24D-B472-549BA13FD6C3}"/>
              </a:ext>
            </a:extLst>
          </p:cNvPr>
          <p:cNvSpPr>
            <a:spLocks noGrp="1"/>
          </p:cNvSpPr>
          <p:nvPr>
            <p:ph type="title"/>
          </p:nvPr>
        </p:nvSpPr>
        <p:spPr>
          <a:xfrm>
            <a:off x="602536" y="87931"/>
            <a:ext cx="10515600" cy="1325563"/>
          </a:xfrm>
        </p:spPr>
        <p:txBody>
          <a:bodyPr>
            <a:normAutofit/>
          </a:bodyPr>
          <a:lstStyle/>
          <a:p>
            <a:r>
              <a:rPr lang="en-GB" sz="3200" b="1" dirty="0">
                <a:solidFill>
                  <a:schemeClr val="tx1">
                    <a:lumMod val="75000"/>
                    <a:lumOff val="25000"/>
                  </a:schemeClr>
                </a:solidFill>
              </a:rPr>
              <a:t>THE RACQUETEERS | MAN OF THE SEASON</a:t>
            </a:r>
            <a:endParaRPr lang="en-GB" sz="3200" dirty="0">
              <a:solidFill>
                <a:schemeClr val="tx1">
                  <a:lumMod val="75000"/>
                  <a:lumOff val="25000"/>
                </a:schemeClr>
              </a:solidFill>
            </a:endParaRPr>
          </a:p>
        </p:txBody>
      </p:sp>
      <p:sp>
        <p:nvSpPr>
          <p:cNvPr id="7" name="Rectangle 5">
            <a:extLst>
              <a:ext uri="{FF2B5EF4-FFF2-40B4-BE49-F238E27FC236}">
                <a16:creationId xmlns:a16="http://schemas.microsoft.com/office/drawing/2014/main" id="{BFA1B7F6-AEA0-D445-A4FD-13D593A6723E}"/>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
        <p:nvSpPr>
          <p:cNvPr id="9" name="Rectangle 6">
            <a:extLst>
              <a:ext uri="{FF2B5EF4-FFF2-40B4-BE49-F238E27FC236}">
                <a16:creationId xmlns:a16="http://schemas.microsoft.com/office/drawing/2014/main" id="{A66A0AAD-BFAF-8041-8663-1B1763993187}"/>
              </a:ext>
            </a:extLst>
          </p:cNvPr>
          <p:cNvSpPr>
            <a:spLocks noChangeArrowheads="1"/>
          </p:cNvSpPr>
          <p:nvPr/>
        </p:nvSpPr>
        <p:spPr bwMode="auto">
          <a:xfrm>
            <a:off x="696911" y="1396999"/>
            <a:ext cx="6978747" cy="42473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r>
              <a:rPr lang="en-GB" dirty="0"/>
              <a:t>This year’s Man of the Season hails from the very epicentre of that centre of cricketing excellence.  His house number is “1” and he really is a number one chap.  His garden hedge is clipped almost as straight as his bat is held.</a:t>
            </a:r>
          </a:p>
          <a:p>
            <a:r>
              <a:rPr lang="en-GB" dirty="0"/>
              <a:t> </a:t>
            </a:r>
          </a:p>
          <a:p>
            <a:r>
              <a:rPr lang="en-GB" dirty="0"/>
              <a:t>Our Man of the Season this year has played in eight of our matches.  He umpired one entire match and had to isolate for another (or did we have to isolate him…?!).  He’s batted and bowled well, is a frequent attendee at winter training and nets and always has a smile on his worldly-wise face.</a:t>
            </a:r>
          </a:p>
          <a:p>
            <a:r>
              <a:rPr lang="en-GB" dirty="0"/>
              <a:t> </a:t>
            </a:r>
          </a:p>
          <a:p>
            <a:r>
              <a:rPr lang="en-GB" dirty="0"/>
              <a:t>In G’s absence, he took the keeper’s gloves at our last match of the season and, as Mike has mentioned, kept wicket like a man an eighth his age.  His humorous banter is </a:t>
            </a:r>
            <a:r>
              <a:rPr lang="en-GB" i="1" dirty="0"/>
              <a:t>relentless</a:t>
            </a:r>
            <a:r>
              <a:rPr lang="en-GB" dirty="0"/>
              <a:t>.  He is, of course, </a:t>
            </a:r>
            <a:r>
              <a:rPr lang="en-GB" b="1" dirty="0"/>
              <a:t>Edmund – aka Sepia</a:t>
            </a:r>
            <a:r>
              <a:rPr lang="en-GB" dirty="0"/>
              <a:t>.  Bravo Edmund!</a:t>
            </a:r>
          </a:p>
        </p:txBody>
      </p:sp>
      <p:pic>
        <p:nvPicPr>
          <p:cNvPr id="6" name="Picture 5" descr="A close up of a womans face&#10;&#10;Description automatically generated">
            <a:extLst>
              <a:ext uri="{FF2B5EF4-FFF2-40B4-BE49-F238E27FC236}">
                <a16:creationId xmlns:a16="http://schemas.microsoft.com/office/drawing/2014/main" id="{6AF23F74-0B38-0D41-8B7C-9693E051F478}"/>
              </a:ext>
            </a:extLst>
          </p:cNvPr>
          <p:cNvPicPr>
            <a:picLocks noChangeAspect="1"/>
          </p:cNvPicPr>
          <p:nvPr/>
        </p:nvPicPr>
        <p:blipFill>
          <a:blip r:embed="rId2"/>
          <a:stretch>
            <a:fillRect/>
          </a:stretch>
        </p:blipFill>
        <p:spPr>
          <a:xfrm>
            <a:off x="11038977" y="108980"/>
            <a:ext cx="951674" cy="888926"/>
          </a:xfrm>
          <a:prstGeom prst="rect">
            <a:avLst/>
          </a:prstGeom>
        </p:spPr>
      </p:pic>
      <p:sp>
        <p:nvSpPr>
          <p:cNvPr id="3" name="Slide Number Placeholder 2">
            <a:extLst>
              <a:ext uri="{FF2B5EF4-FFF2-40B4-BE49-F238E27FC236}">
                <a16:creationId xmlns:a16="http://schemas.microsoft.com/office/drawing/2014/main" id="{7B1B49C9-6269-2748-88E1-A837138CDE46}"/>
              </a:ext>
            </a:extLst>
          </p:cNvPr>
          <p:cNvSpPr>
            <a:spLocks noGrp="1"/>
          </p:cNvSpPr>
          <p:nvPr>
            <p:ph type="sldNum" sz="quarter" idx="12"/>
          </p:nvPr>
        </p:nvSpPr>
        <p:spPr/>
        <p:txBody>
          <a:bodyPr/>
          <a:lstStyle/>
          <a:p>
            <a:fld id="{D8CBB710-AEC8-2147-B771-B36707F2D02B}" type="slidenum">
              <a:rPr lang="en-GB" smtClean="0"/>
              <a:t>5</a:t>
            </a:fld>
            <a:endParaRPr lang="en-GB"/>
          </a:p>
        </p:txBody>
      </p:sp>
      <p:pic>
        <p:nvPicPr>
          <p:cNvPr id="5" name="Picture 4" descr="A picture containing grass, tree, outdoor, field&#10;&#10;Description automatically generated">
            <a:extLst>
              <a:ext uri="{FF2B5EF4-FFF2-40B4-BE49-F238E27FC236}">
                <a16:creationId xmlns:a16="http://schemas.microsoft.com/office/drawing/2014/main" id="{A38794BC-7FCB-874E-B096-79A7AEC8EC9A}"/>
              </a:ext>
            </a:extLst>
          </p:cNvPr>
          <p:cNvPicPr>
            <a:picLocks noChangeAspect="1"/>
          </p:cNvPicPr>
          <p:nvPr/>
        </p:nvPicPr>
        <p:blipFill>
          <a:blip r:embed="rId3"/>
          <a:stretch>
            <a:fillRect/>
          </a:stretch>
        </p:blipFill>
        <p:spPr>
          <a:xfrm>
            <a:off x="8134773" y="1225673"/>
            <a:ext cx="3442478" cy="4589971"/>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9874007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4E8AF0-0AB7-A24D-B472-549BA13FD6C3}"/>
              </a:ext>
            </a:extLst>
          </p:cNvPr>
          <p:cNvSpPr>
            <a:spLocks noGrp="1"/>
          </p:cNvSpPr>
          <p:nvPr>
            <p:ph type="title"/>
          </p:nvPr>
        </p:nvSpPr>
        <p:spPr>
          <a:xfrm>
            <a:off x="602536" y="87931"/>
            <a:ext cx="10515600" cy="1325563"/>
          </a:xfrm>
        </p:spPr>
        <p:txBody>
          <a:bodyPr>
            <a:normAutofit/>
          </a:bodyPr>
          <a:lstStyle/>
          <a:p>
            <a:r>
              <a:rPr lang="en-GB" sz="3200" b="1" dirty="0">
                <a:solidFill>
                  <a:schemeClr val="tx1">
                    <a:lumMod val="75000"/>
                    <a:lumOff val="25000"/>
                  </a:schemeClr>
                </a:solidFill>
              </a:rPr>
              <a:t>THE RACQUETEERS | SEASON SUMMARY</a:t>
            </a:r>
            <a:endParaRPr lang="en-GB" sz="3200" dirty="0">
              <a:solidFill>
                <a:schemeClr val="tx1">
                  <a:lumMod val="75000"/>
                  <a:lumOff val="25000"/>
                </a:schemeClr>
              </a:solidFill>
            </a:endParaRPr>
          </a:p>
        </p:txBody>
      </p:sp>
      <p:sp>
        <p:nvSpPr>
          <p:cNvPr id="7" name="Rectangle 5">
            <a:extLst>
              <a:ext uri="{FF2B5EF4-FFF2-40B4-BE49-F238E27FC236}">
                <a16:creationId xmlns:a16="http://schemas.microsoft.com/office/drawing/2014/main" id="{BFA1B7F6-AEA0-D445-A4FD-13D593A6723E}"/>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grpSp>
        <p:nvGrpSpPr>
          <p:cNvPr id="3" name="Group 2">
            <a:extLst>
              <a:ext uri="{FF2B5EF4-FFF2-40B4-BE49-F238E27FC236}">
                <a16:creationId xmlns:a16="http://schemas.microsoft.com/office/drawing/2014/main" id="{B1DE777A-9EB6-2E47-A0D3-F3C23E65A0FE}"/>
              </a:ext>
            </a:extLst>
          </p:cNvPr>
          <p:cNvGrpSpPr/>
          <p:nvPr/>
        </p:nvGrpSpPr>
        <p:grpSpPr>
          <a:xfrm>
            <a:off x="692152" y="1194932"/>
            <a:ext cx="4932637" cy="972425"/>
            <a:chOff x="739114" y="3735327"/>
            <a:chExt cx="4932637" cy="972425"/>
          </a:xfrm>
        </p:grpSpPr>
        <p:sp>
          <p:nvSpPr>
            <p:cNvPr id="6" name="Text Box 38">
              <a:extLst>
                <a:ext uri="{FF2B5EF4-FFF2-40B4-BE49-F238E27FC236}">
                  <a16:creationId xmlns:a16="http://schemas.microsoft.com/office/drawing/2014/main" id="{578A12DE-01FF-324D-A185-0788B6D0B047}"/>
                </a:ext>
              </a:extLst>
            </p:cNvPr>
            <p:cNvSpPr txBox="1"/>
            <p:nvPr/>
          </p:nvSpPr>
          <p:spPr>
            <a:xfrm>
              <a:off x="739114" y="3735327"/>
              <a:ext cx="4932637" cy="292975"/>
            </a:xfrm>
            <a:prstGeom prst="rect">
              <a:avLst/>
            </a:prstGeom>
            <a:solidFill>
              <a:schemeClr val="bg1"/>
            </a:solidFill>
            <a:ln w="19050">
              <a:solidFill>
                <a:schemeClr val="tx2"/>
              </a:solidFill>
            </a:ln>
            <a:effectLst>
              <a:outerShdw blurRad="50800" dist="38100" dir="2700000" algn="tl" rotWithShape="0">
                <a:prstClr val="black">
                  <a:alpha val="40000"/>
                </a:prstClr>
              </a:outerShdw>
            </a:effectLst>
          </p:spPr>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07000"/>
                </a:lnSpc>
                <a:spcAft>
                  <a:spcPts val="800"/>
                </a:spcAft>
              </a:pPr>
              <a:r>
                <a:rPr lang="en-GB" sz="1100" b="1" dirty="0">
                  <a:solidFill>
                    <a:schemeClr val="tx1">
                      <a:lumMod val="85000"/>
                      <a:lumOff val="15000"/>
                    </a:schemeClr>
                  </a:solidFill>
                  <a:effectLst/>
                  <a:latin typeface="Calibri" panose="020F0502020204030204" pitchFamily="34" charset="0"/>
                  <a:ea typeface="Calibri" panose="020F0502020204030204" pitchFamily="34" charset="0"/>
                  <a:cs typeface="Arial" panose="020B0604020202020204" pitchFamily="34" charset="0"/>
                </a:rPr>
                <a:t>Win-Loss-NR-DNP: 4-6-2-6	Runs Scored: 1,411	Wickets Lost: 50</a:t>
              </a:r>
            </a:p>
            <a:p>
              <a:pPr>
                <a:lnSpc>
                  <a:spcPct val="107000"/>
                </a:lnSpc>
                <a:spcAft>
                  <a:spcPts val="800"/>
                </a:spcAft>
              </a:pPr>
              <a:r>
                <a:rPr lang="en-GB" sz="1100" b="1" dirty="0">
                  <a:solidFill>
                    <a:schemeClr val="tx1">
                      <a:lumMod val="85000"/>
                      <a:lumOff val="15000"/>
                    </a:schemeClr>
                  </a:solidFill>
                  <a:effectLst/>
                  <a:latin typeface="Calibri" panose="020F0502020204030204" pitchFamily="34" charset="0"/>
                  <a:ea typeface="Calibri" panose="020F0502020204030204" pitchFamily="34" charset="0"/>
                  <a:cs typeface="Arial" panose="020B0604020202020204" pitchFamily="34" charset="0"/>
                </a:rPr>
                <a:t> </a:t>
              </a:r>
            </a:p>
          </p:txBody>
        </p:sp>
        <p:sp>
          <p:nvSpPr>
            <p:cNvPr id="8" name="Text Box 39">
              <a:extLst>
                <a:ext uri="{FF2B5EF4-FFF2-40B4-BE49-F238E27FC236}">
                  <a16:creationId xmlns:a16="http://schemas.microsoft.com/office/drawing/2014/main" id="{3934CD1C-0B80-D142-A604-A702C12E1DAD}"/>
                </a:ext>
              </a:extLst>
            </p:cNvPr>
            <p:cNvSpPr txBox="1"/>
            <p:nvPr/>
          </p:nvSpPr>
          <p:spPr>
            <a:xfrm>
              <a:off x="739114" y="4421864"/>
              <a:ext cx="4932637" cy="285888"/>
            </a:xfrm>
            <a:prstGeom prst="rect">
              <a:avLst/>
            </a:prstGeom>
            <a:solidFill>
              <a:schemeClr val="bg1"/>
            </a:solidFill>
            <a:ln w="19050">
              <a:solidFill>
                <a:schemeClr val="tx2"/>
              </a:solidFill>
            </a:ln>
            <a:effectLst>
              <a:outerShdw blurRad="50800" dist="38100" dir="2700000" algn="tl" rotWithShape="0">
                <a:prstClr val="black">
                  <a:alpha val="40000"/>
                </a:prstClr>
              </a:outerShdw>
            </a:effectLst>
          </p:spPr>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07000"/>
                </a:lnSpc>
                <a:spcAft>
                  <a:spcPts val="800"/>
                </a:spcAft>
              </a:pPr>
              <a:r>
                <a:rPr lang="en-GB" sz="1100" b="1" dirty="0">
                  <a:solidFill>
                    <a:schemeClr val="tx1">
                      <a:lumMod val="85000"/>
                      <a:lumOff val="15000"/>
                    </a:schemeClr>
                  </a:solidFill>
                  <a:latin typeface="Calibri" panose="020F0502020204030204" pitchFamily="34" charset="0"/>
                  <a:ea typeface="Calibri" panose="020F0502020204030204" pitchFamily="34" charset="0"/>
                  <a:cs typeface="Arial" panose="020B0604020202020204" pitchFamily="34" charset="0"/>
                </a:rPr>
                <a:t>Overs Maiden</a:t>
              </a:r>
              <a:r>
                <a:rPr lang="en-GB" sz="1100" b="1" dirty="0">
                  <a:solidFill>
                    <a:schemeClr val="tx1">
                      <a:lumMod val="85000"/>
                      <a:lumOff val="15000"/>
                    </a:schemeClr>
                  </a:solidFill>
                  <a:effectLst/>
                  <a:latin typeface="Calibri" panose="020F0502020204030204" pitchFamily="34" charset="0"/>
                  <a:ea typeface="Calibri" panose="020F0502020204030204" pitchFamily="34" charset="0"/>
                  <a:cs typeface="Arial" panose="020B0604020202020204" pitchFamily="34" charset="0"/>
                </a:rPr>
                <a:t>: 8	CA-RO-ST: 20-6-4	</a:t>
              </a:r>
              <a:r>
                <a:rPr lang="en-GB" sz="1100" b="1" dirty="0">
                  <a:solidFill>
                    <a:schemeClr val="tx1">
                      <a:lumMod val="85000"/>
                      <a:lumOff val="15000"/>
                    </a:schemeClr>
                  </a:solidFill>
                  <a:latin typeface="Calibri" panose="020F0502020204030204" pitchFamily="34" charset="0"/>
                  <a:ea typeface="Calibri" panose="020F0502020204030204" pitchFamily="34" charset="0"/>
                  <a:cs typeface="Arial" panose="020B0604020202020204" pitchFamily="34" charset="0"/>
                </a:rPr>
                <a:t>4s-6s</a:t>
              </a:r>
              <a:r>
                <a:rPr lang="en-GB" sz="1100" b="1" dirty="0">
                  <a:solidFill>
                    <a:schemeClr val="tx1">
                      <a:lumMod val="85000"/>
                      <a:lumOff val="15000"/>
                    </a:schemeClr>
                  </a:solidFill>
                  <a:effectLst/>
                  <a:latin typeface="Calibri" panose="020F0502020204030204" pitchFamily="34" charset="0"/>
                  <a:ea typeface="Calibri" panose="020F0502020204030204" pitchFamily="34" charset="0"/>
                  <a:cs typeface="Arial" panose="020B0604020202020204" pitchFamily="34" charset="0"/>
                </a:rPr>
                <a:t>: 154-6</a:t>
              </a:r>
            </a:p>
            <a:p>
              <a:pPr>
                <a:lnSpc>
                  <a:spcPct val="107000"/>
                </a:lnSpc>
                <a:spcAft>
                  <a:spcPts val="800"/>
                </a:spcAft>
              </a:pPr>
              <a:r>
                <a:rPr lang="en-GB" sz="1100" b="1" dirty="0">
                  <a:solidFill>
                    <a:schemeClr val="tx1">
                      <a:lumMod val="85000"/>
                      <a:lumOff val="15000"/>
                    </a:schemeClr>
                  </a:solidFill>
                  <a:effectLst/>
                  <a:latin typeface="Calibri" panose="020F0502020204030204" pitchFamily="34" charset="0"/>
                  <a:ea typeface="Calibri" panose="020F0502020204030204" pitchFamily="34" charset="0"/>
                  <a:cs typeface="Arial" panose="020B0604020202020204" pitchFamily="34" charset="0"/>
                </a:rPr>
                <a:t> </a:t>
              </a:r>
            </a:p>
          </p:txBody>
        </p:sp>
        <p:sp>
          <p:nvSpPr>
            <p:cNvPr id="10" name="Text Box 40">
              <a:extLst>
                <a:ext uri="{FF2B5EF4-FFF2-40B4-BE49-F238E27FC236}">
                  <a16:creationId xmlns:a16="http://schemas.microsoft.com/office/drawing/2014/main" id="{3F77900C-7047-4241-ABA9-C6AB4E37816C}"/>
                </a:ext>
              </a:extLst>
            </p:cNvPr>
            <p:cNvSpPr txBox="1"/>
            <p:nvPr/>
          </p:nvSpPr>
          <p:spPr>
            <a:xfrm>
              <a:off x="739114" y="4079497"/>
              <a:ext cx="4932637" cy="284085"/>
            </a:xfrm>
            <a:prstGeom prst="rect">
              <a:avLst/>
            </a:prstGeom>
            <a:solidFill>
              <a:schemeClr val="bg1"/>
            </a:solidFill>
            <a:ln w="19050">
              <a:solidFill>
                <a:schemeClr val="tx2"/>
              </a:solidFill>
            </a:ln>
            <a:effectLst>
              <a:outerShdw blurRad="50800" dist="38100" dir="2700000" algn="tl" rotWithShape="0">
                <a:prstClr val="black">
                  <a:alpha val="40000"/>
                </a:prstClr>
              </a:outerShdw>
            </a:effectLst>
          </p:spPr>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07000"/>
                </a:lnSpc>
                <a:spcAft>
                  <a:spcPts val="800"/>
                </a:spcAft>
              </a:pPr>
              <a:r>
                <a:rPr lang="en-GB" sz="1100" b="1" dirty="0">
                  <a:solidFill>
                    <a:schemeClr val="tx1">
                      <a:lumMod val="85000"/>
                      <a:lumOff val="15000"/>
                    </a:schemeClr>
                  </a:solidFill>
                  <a:effectLst/>
                  <a:latin typeface="Calibri" panose="020F0502020204030204" pitchFamily="34" charset="0"/>
                  <a:ea typeface="Calibri" panose="020F0502020204030204" pitchFamily="34" charset="0"/>
                  <a:cs typeface="Arial" panose="020B0604020202020204" pitchFamily="34" charset="0"/>
                </a:rPr>
                <a:t>Overs Bowled:  243.5	Runs Conceded: 1,228	Wickets Taken: 74</a:t>
              </a:r>
            </a:p>
            <a:p>
              <a:pPr>
                <a:lnSpc>
                  <a:spcPct val="107000"/>
                </a:lnSpc>
                <a:spcAft>
                  <a:spcPts val="800"/>
                </a:spcAft>
              </a:pPr>
              <a:endParaRPr lang="en-GB" sz="1100" b="1" dirty="0">
                <a:solidFill>
                  <a:schemeClr val="tx1">
                    <a:lumMod val="85000"/>
                    <a:lumOff val="15000"/>
                  </a:schemeClr>
                </a:solidFill>
                <a:effectLst/>
                <a:latin typeface="Calibri" panose="020F0502020204030204" pitchFamily="34" charset="0"/>
                <a:ea typeface="Calibri" panose="020F0502020204030204" pitchFamily="34" charset="0"/>
                <a:cs typeface="Arial" panose="020B0604020202020204" pitchFamily="34" charset="0"/>
              </a:endParaRPr>
            </a:p>
          </p:txBody>
        </p:sp>
      </p:grpSp>
      <p:pic>
        <p:nvPicPr>
          <p:cNvPr id="13" name="Picture 12" descr="A close up of a womans face&#10;&#10;Description automatically generated">
            <a:extLst>
              <a:ext uri="{FF2B5EF4-FFF2-40B4-BE49-F238E27FC236}">
                <a16:creationId xmlns:a16="http://schemas.microsoft.com/office/drawing/2014/main" id="{9DF6927E-22B6-C54C-9F17-7D582EFE03EA}"/>
              </a:ext>
            </a:extLst>
          </p:cNvPr>
          <p:cNvPicPr>
            <a:picLocks noChangeAspect="1"/>
          </p:cNvPicPr>
          <p:nvPr/>
        </p:nvPicPr>
        <p:blipFill>
          <a:blip r:embed="rId3"/>
          <a:stretch>
            <a:fillRect/>
          </a:stretch>
        </p:blipFill>
        <p:spPr>
          <a:xfrm>
            <a:off x="11038977" y="108980"/>
            <a:ext cx="951674" cy="888926"/>
          </a:xfrm>
          <a:prstGeom prst="rect">
            <a:avLst/>
          </a:prstGeom>
        </p:spPr>
      </p:pic>
      <p:sp>
        <p:nvSpPr>
          <p:cNvPr id="4" name="Slide Number Placeholder 3">
            <a:extLst>
              <a:ext uri="{FF2B5EF4-FFF2-40B4-BE49-F238E27FC236}">
                <a16:creationId xmlns:a16="http://schemas.microsoft.com/office/drawing/2014/main" id="{128A555A-0EA3-6940-83EA-4D7A4D11B3DA}"/>
              </a:ext>
            </a:extLst>
          </p:cNvPr>
          <p:cNvSpPr>
            <a:spLocks noGrp="1"/>
          </p:cNvSpPr>
          <p:nvPr>
            <p:ph type="sldNum" sz="quarter" idx="12"/>
          </p:nvPr>
        </p:nvSpPr>
        <p:spPr/>
        <p:txBody>
          <a:bodyPr/>
          <a:lstStyle/>
          <a:p>
            <a:fld id="{D8CBB710-AEC8-2147-B771-B36707F2D02B}" type="slidenum">
              <a:rPr lang="en-GB" smtClean="0"/>
              <a:t>6</a:t>
            </a:fld>
            <a:endParaRPr lang="en-GB"/>
          </a:p>
        </p:txBody>
      </p:sp>
      <p:pic>
        <p:nvPicPr>
          <p:cNvPr id="9" name="Picture 8">
            <a:extLst>
              <a:ext uri="{FF2B5EF4-FFF2-40B4-BE49-F238E27FC236}">
                <a16:creationId xmlns:a16="http://schemas.microsoft.com/office/drawing/2014/main" id="{FFB10161-F8C7-B64D-8F95-9199B0CCBBFA}"/>
              </a:ext>
            </a:extLst>
          </p:cNvPr>
          <p:cNvPicPr>
            <a:picLocks noChangeAspect="1"/>
          </p:cNvPicPr>
          <p:nvPr/>
        </p:nvPicPr>
        <p:blipFill>
          <a:blip r:embed="rId4"/>
          <a:stretch>
            <a:fillRect/>
          </a:stretch>
        </p:blipFill>
        <p:spPr>
          <a:xfrm>
            <a:off x="5759849" y="1194932"/>
            <a:ext cx="6268121" cy="4827174"/>
          </a:xfrm>
          <a:prstGeom prst="rect">
            <a:avLst/>
          </a:prstGeom>
          <a:effectLst>
            <a:outerShdw blurRad="50800" dist="38100" dir="2700000" algn="tl" rotWithShape="0">
              <a:prstClr val="black">
                <a:alpha val="40000"/>
              </a:prstClr>
            </a:outerShdw>
          </a:effectLst>
        </p:spPr>
      </p:pic>
      <p:pic>
        <p:nvPicPr>
          <p:cNvPr id="15" name="Picture 14">
            <a:extLst>
              <a:ext uri="{FF2B5EF4-FFF2-40B4-BE49-F238E27FC236}">
                <a16:creationId xmlns:a16="http://schemas.microsoft.com/office/drawing/2014/main" id="{72B1141A-61D7-2C4A-8CD1-257D36BA2A3A}"/>
              </a:ext>
            </a:extLst>
          </p:cNvPr>
          <p:cNvPicPr>
            <a:picLocks noChangeAspect="1"/>
          </p:cNvPicPr>
          <p:nvPr/>
        </p:nvPicPr>
        <p:blipFill>
          <a:blip r:embed="rId5"/>
          <a:stretch>
            <a:fillRect/>
          </a:stretch>
        </p:blipFill>
        <p:spPr>
          <a:xfrm>
            <a:off x="692152" y="2319867"/>
            <a:ext cx="4932812" cy="3702239"/>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8784123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4E8AF0-0AB7-A24D-B472-549BA13FD6C3}"/>
              </a:ext>
            </a:extLst>
          </p:cNvPr>
          <p:cNvSpPr>
            <a:spLocks noGrp="1"/>
          </p:cNvSpPr>
          <p:nvPr>
            <p:ph type="title"/>
          </p:nvPr>
        </p:nvSpPr>
        <p:spPr>
          <a:xfrm>
            <a:off x="602536" y="16180"/>
            <a:ext cx="10515600" cy="1325563"/>
          </a:xfrm>
        </p:spPr>
        <p:txBody>
          <a:bodyPr>
            <a:normAutofit/>
          </a:bodyPr>
          <a:lstStyle/>
          <a:p>
            <a:r>
              <a:rPr lang="en-GB" sz="2800" b="1" dirty="0">
                <a:solidFill>
                  <a:schemeClr val="tx1">
                    <a:lumMod val="75000"/>
                    <a:lumOff val="25000"/>
                  </a:schemeClr>
                </a:solidFill>
              </a:rPr>
              <a:t>BATTING (TOP 10)				BOWLING (TOP 10)</a:t>
            </a:r>
            <a:endParaRPr lang="en-GB" sz="2800" dirty="0">
              <a:solidFill>
                <a:schemeClr val="tx1">
                  <a:lumMod val="75000"/>
                  <a:lumOff val="25000"/>
                </a:schemeClr>
              </a:solidFill>
            </a:endParaRPr>
          </a:p>
        </p:txBody>
      </p:sp>
      <p:sp>
        <p:nvSpPr>
          <p:cNvPr id="7" name="Rectangle 5">
            <a:extLst>
              <a:ext uri="{FF2B5EF4-FFF2-40B4-BE49-F238E27FC236}">
                <a16:creationId xmlns:a16="http://schemas.microsoft.com/office/drawing/2014/main" id="{BFA1B7F6-AEA0-D445-A4FD-13D593A6723E}"/>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
        <p:nvSpPr>
          <p:cNvPr id="14" name="Title 1">
            <a:extLst>
              <a:ext uri="{FF2B5EF4-FFF2-40B4-BE49-F238E27FC236}">
                <a16:creationId xmlns:a16="http://schemas.microsoft.com/office/drawing/2014/main" id="{C1E24468-F16B-CA4C-9740-E4C57080D372}"/>
              </a:ext>
            </a:extLst>
          </p:cNvPr>
          <p:cNvSpPr txBox="1">
            <a:spLocks/>
          </p:cNvSpPr>
          <p:nvPr/>
        </p:nvSpPr>
        <p:spPr>
          <a:xfrm>
            <a:off x="602536" y="3388321"/>
            <a:ext cx="4919164"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800" b="1" dirty="0">
                <a:solidFill>
                  <a:schemeClr val="tx1">
                    <a:lumMod val="75000"/>
                    <a:lumOff val="25000"/>
                  </a:schemeClr>
                </a:solidFill>
              </a:rPr>
              <a:t>FIELDING (TOP 10)</a:t>
            </a:r>
            <a:endParaRPr lang="en-GB" sz="2800" dirty="0">
              <a:solidFill>
                <a:schemeClr val="tx1">
                  <a:lumMod val="75000"/>
                  <a:lumOff val="25000"/>
                </a:schemeClr>
              </a:solidFill>
            </a:endParaRPr>
          </a:p>
        </p:txBody>
      </p:sp>
      <p:pic>
        <p:nvPicPr>
          <p:cNvPr id="16" name="Picture 15" descr="A close up of a womans face&#10;&#10;Description automatically generated">
            <a:extLst>
              <a:ext uri="{FF2B5EF4-FFF2-40B4-BE49-F238E27FC236}">
                <a16:creationId xmlns:a16="http://schemas.microsoft.com/office/drawing/2014/main" id="{D148A8B1-25B8-AA4A-AA73-FB49568DAE73}"/>
              </a:ext>
            </a:extLst>
          </p:cNvPr>
          <p:cNvPicPr>
            <a:picLocks noChangeAspect="1"/>
          </p:cNvPicPr>
          <p:nvPr/>
        </p:nvPicPr>
        <p:blipFill>
          <a:blip r:embed="rId2"/>
          <a:stretch>
            <a:fillRect/>
          </a:stretch>
        </p:blipFill>
        <p:spPr>
          <a:xfrm>
            <a:off x="11038977" y="108980"/>
            <a:ext cx="951674" cy="888926"/>
          </a:xfrm>
          <a:prstGeom prst="rect">
            <a:avLst/>
          </a:prstGeom>
        </p:spPr>
      </p:pic>
      <p:sp>
        <p:nvSpPr>
          <p:cNvPr id="3" name="Slide Number Placeholder 2">
            <a:extLst>
              <a:ext uri="{FF2B5EF4-FFF2-40B4-BE49-F238E27FC236}">
                <a16:creationId xmlns:a16="http://schemas.microsoft.com/office/drawing/2014/main" id="{6E288D22-0A93-8046-BDD8-97B1D2BDBE8B}"/>
              </a:ext>
            </a:extLst>
          </p:cNvPr>
          <p:cNvSpPr>
            <a:spLocks noGrp="1"/>
          </p:cNvSpPr>
          <p:nvPr>
            <p:ph type="sldNum" sz="quarter" idx="12"/>
          </p:nvPr>
        </p:nvSpPr>
        <p:spPr/>
        <p:txBody>
          <a:bodyPr/>
          <a:lstStyle/>
          <a:p>
            <a:fld id="{D8CBB710-AEC8-2147-B771-B36707F2D02B}" type="slidenum">
              <a:rPr lang="en-GB" smtClean="0"/>
              <a:t>7</a:t>
            </a:fld>
            <a:endParaRPr lang="en-GB"/>
          </a:p>
        </p:txBody>
      </p:sp>
      <p:pic>
        <p:nvPicPr>
          <p:cNvPr id="4" name="Picture 3">
            <a:extLst>
              <a:ext uri="{FF2B5EF4-FFF2-40B4-BE49-F238E27FC236}">
                <a16:creationId xmlns:a16="http://schemas.microsoft.com/office/drawing/2014/main" id="{E371CAC7-1EAC-1C44-8802-B160C482C074}"/>
              </a:ext>
            </a:extLst>
          </p:cNvPr>
          <p:cNvPicPr>
            <a:picLocks noChangeAspect="1"/>
          </p:cNvPicPr>
          <p:nvPr/>
        </p:nvPicPr>
        <p:blipFill>
          <a:blip r:embed="rId3"/>
          <a:stretch>
            <a:fillRect/>
          </a:stretch>
        </p:blipFill>
        <p:spPr>
          <a:xfrm>
            <a:off x="602536" y="1005921"/>
            <a:ext cx="4985464" cy="2554878"/>
          </a:xfrm>
          <a:prstGeom prst="rect">
            <a:avLst/>
          </a:prstGeom>
          <a:effectLst>
            <a:outerShdw blurRad="50800" dist="38100" dir="2700000" algn="tl" rotWithShape="0">
              <a:prstClr val="black">
                <a:alpha val="40000"/>
              </a:prstClr>
            </a:outerShdw>
          </a:effectLst>
        </p:spPr>
      </p:pic>
      <p:pic>
        <p:nvPicPr>
          <p:cNvPr id="6" name="Picture 5">
            <a:extLst>
              <a:ext uri="{FF2B5EF4-FFF2-40B4-BE49-F238E27FC236}">
                <a16:creationId xmlns:a16="http://schemas.microsoft.com/office/drawing/2014/main" id="{2E619FFC-D8C1-2E4C-A7ED-E59E25364D23}"/>
              </a:ext>
            </a:extLst>
          </p:cNvPr>
          <p:cNvPicPr>
            <a:picLocks noChangeAspect="1"/>
          </p:cNvPicPr>
          <p:nvPr/>
        </p:nvPicPr>
        <p:blipFill>
          <a:blip r:embed="rId4"/>
          <a:stretch>
            <a:fillRect/>
          </a:stretch>
        </p:blipFill>
        <p:spPr>
          <a:xfrm>
            <a:off x="602536" y="4274608"/>
            <a:ext cx="3517900" cy="2362200"/>
          </a:xfrm>
          <a:prstGeom prst="rect">
            <a:avLst/>
          </a:prstGeom>
        </p:spPr>
      </p:pic>
      <p:pic>
        <p:nvPicPr>
          <p:cNvPr id="9" name="Picture 8" descr="A group of people in white uniforms&#10;&#10;Description automatically generated with low confidence">
            <a:extLst>
              <a:ext uri="{FF2B5EF4-FFF2-40B4-BE49-F238E27FC236}">
                <a16:creationId xmlns:a16="http://schemas.microsoft.com/office/drawing/2014/main" id="{D612B3CD-C0C7-CD4A-9E1D-F96826D1B289}"/>
              </a:ext>
            </a:extLst>
          </p:cNvPr>
          <p:cNvPicPr>
            <a:picLocks noChangeAspect="1"/>
          </p:cNvPicPr>
          <p:nvPr/>
        </p:nvPicPr>
        <p:blipFill>
          <a:blip r:embed="rId5"/>
          <a:stretch>
            <a:fillRect/>
          </a:stretch>
        </p:blipFill>
        <p:spPr>
          <a:xfrm>
            <a:off x="4954625" y="3958857"/>
            <a:ext cx="3446018" cy="2677951"/>
          </a:xfrm>
          <a:prstGeom prst="rect">
            <a:avLst/>
          </a:prstGeom>
          <a:effectLst>
            <a:outerShdw blurRad="50800" dist="38100" dir="2700000" algn="tl" rotWithShape="0">
              <a:prstClr val="black">
                <a:alpha val="40000"/>
              </a:prstClr>
            </a:outerShdw>
          </a:effectLst>
        </p:spPr>
      </p:pic>
      <p:pic>
        <p:nvPicPr>
          <p:cNvPr id="11" name="Picture 10" descr="A person standing on a golf course&#10;&#10;Description automatically generated with medium confidence">
            <a:extLst>
              <a:ext uri="{FF2B5EF4-FFF2-40B4-BE49-F238E27FC236}">
                <a16:creationId xmlns:a16="http://schemas.microsoft.com/office/drawing/2014/main" id="{4260F162-50C9-C445-8749-5F5F0617C7CC}"/>
              </a:ext>
            </a:extLst>
          </p:cNvPr>
          <p:cNvPicPr>
            <a:picLocks noChangeAspect="1"/>
          </p:cNvPicPr>
          <p:nvPr/>
        </p:nvPicPr>
        <p:blipFill>
          <a:blip r:embed="rId6"/>
          <a:stretch>
            <a:fillRect/>
          </a:stretch>
        </p:blipFill>
        <p:spPr>
          <a:xfrm>
            <a:off x="8869557" y="3958856"/>
            <a:ext cx="2008463" cy="2677951"/>
          </a:xfrm>
          <a:prstGeom prst="rect">
            <a:avLst/>
          </a:prstGeom>
          <a:effectLst>
            <a:outerShdw blurRad="50800" dist="38100" dir="2700000" algn="tl" rotWithShape="0">
              <a:prstClr val="black">
                <a:alpha val="40000"/>
              </a:prstClr>
            </a:outerShdw>
          </a:effectLst>
        </p:spPr>
      </p:pic>
      <p:pic>
        <p:nvPicPr>
          <p:cNvPr id="10" name="Picture 9">
            <a:extLst>
              <a:ext uri="{FF2B5EF4-FFF2-40B4-BE49-F238E27FC236}">
                <a16:creationId xmlns:a16="http://schemas.microsoft.com/office/drawing/2014/main" id="{1930CC91-9BDF-2A4B-ABAF-3230D7107F69}"/>
              </a:ext>
            </a:extLst>
          </p:cNvPr>
          <p:cNvPicPr>
            <a:picLocks noChangeAspect="1"/>
          </p:cNvPicPr>
          <p:nvPr/>
        </p:nvPicPr>
        <p:blipFill>
          <a:blip r:embed="rId7"/>
          <a:stretch>
            <a:fillRect/>
          </a:stretch>
        </p:blipFill>
        <p:spPr>
          <a:xfrm>
            <a:off x="6008951" y="1005921"/>
            <a:ext cx="5178068" cy="2554878"/>
          </a:xfrm>
          <a:prstGeom prst="rect">
            <a:avLst/>
          </a:prstGeom>
          <a:effectLst>
            <a:outerShdw blurRad="50800" dist="38100" dir="2700000" algn="tl" rotWithShape="0">
              <a:prstClr val="black">
                <a:alpha val="40000"/>
              </a:prstClr>
            </a:outerShdw>
          </a:effectLst>
        </p:spPr>
      </p:pic>
      <p:sp>
        <p:nvSpPr>
          <p:cNvPr id="15" name="Title 1">
            <a:extLst>
              <a:ext uri="{FF2B5EF4-FFF2-40B4-BE49-F238E27FC236}">
                <a16:creationId xmlns:a16="http://schemas.microsoft.com/office/drawing/2014/main" id="{4BBCCE17-8421-AF40-B197-70F7684C7E7A}"/>
              </a:ext>
            </a:extLst>
          </p:cNvPr>
          <p:cNvSpPr txBox="1">
            <a:spLocks/>
          </p:cNvSpPr>
          <p:nvPr/>
        </p:nvSpPr>
        <p:spPr>
          <a:xfrm>
            <a:off x="10170862" y="5815644"/>
            <a:ext cx="1012784" cy="269937"/>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Bef>
                <a:spcPts val="300"/>
              </a:spcBef>
            </a:pPr>
            <a:r>
              <a:rPr lang="en-GB" sz="1050" b="1" dirty="0">
                <a:solidFill>
                  <a:schemeClr val="bg1"/>
                </a:solidFill>
              </a:rPr>
              <a:t>HS 148* </a:t>
            </a:r>
          </a:p>
          <a:p>
            <a:pPr>
              <a:spcBef>
                <a:spcPts val="300"/>
              </a:spcBef>
            </a:pPr>
            <a:r>
              <a:rPr lang="en-GB" sz="1050" b="1" dirty="0">
                <a:solidFill>
                  <a:schemeClr val="bg1"/>
                </a:solidFill>
              </a:rPr>
              <a:t>@St Cross</a:t>
            </a:r>
            <a:endParaRPr lang="en-GB" sz="1050" dirty="0">
              <a:solidFill>
                <a:schemeClr val="bg1"/>
              </a:solidFill>
            </a:endParaRPr>
          </a:p>
        </p:txBody>
      </p:sp>
    </p:spTree>
    <p:extLst>
      <p:ext uri="{BB962C8B-B14F-4D97-AF65-F5344CB8AC3E}">
        <p14:creationId xmlns:p14="http://schemas.microsoft.com/office/powerpoint/2010/main" val="22075827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4E8AF0-0AB7-A24D-B472-549BA13FD6C3}"/>
              </a:ext>
            </a:extLst>
          </p:cNvPr>
          <p:cNvSpPr>
            <a:spLocks noGrp="1"/>
          </p:cNvSpPr>
          <p:nvPr>
            <p:ph type="title"/>
          </p:nvPr>
        </p:nvSpPr>
        <p:spPr>
          <a:xfrm>
            <a:off x="602535" y="13466"/>
            <a:ext cx="10515600" cy="1125225"/>
          </a:xfrm>
        </p:spPr>
        <p:txBody>
          <a:bodyPr>
            <a:normAutofit/>
          </a:bodyPr>
          <a:lstStyle/>
          <a:p>
            <a:r>
              <a:rPr lang="en-GB" sz="2800" b="1" dirty="0">
                <a:solidFill>
                  <a:schemeClr val="tx1">
                    <a:lumMod val="75000"/>
                    <a:lumOff val="25000"/>
                  </a:schemeClr>
                </a:solidFill>
              </a:rPr>
              <a:t>TOP 5 INDIVIDUAL INNINGS</a:t>
            </a:r>
            <a:endParaRPr lang="en-GB" sz="2800" dirty="0">
              <a:solidFill>
                <a:schemeClr val="tx1">
                  <a:lumMod val="75000"/>
                  <a:lumOff val="25000"/>
                </a:schemeClr>
              </a:solidFill>
            </a:endParaRPr>
          </a:p>
        </p:txBody>
      </p:sp>
      <p:sp>
        <p:nvSpPr>
          <p:cNvPr id="7" name="Rectangle 5">
            <a:extLst>
              <a:ext uri="{FF2B5EF4-FFF2-40B4-BE49-F238E27FC236}">
                <a16:creationId xmlns:a16="http://schemas.microsoft.com/office/drawing/2014/main" id="{BFA1B7F6-AEA0-D445-A4FD-13D593A6723E}"/>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
        <p:nvSpPr>
          <p:cNvPr id="14" name="Title 1">
            <a:extLst>
              <a:ext uri="{FF2B5EF4-FFF2-40B4-BE49-F238E27FC236}">
                <a16:creationId xmlns:a16="http://schemas.microsoft.com/office/drawing/2014/main" id="{C1E24468-F16B-CA4C-9740-E4C57080D372}"/>
              </a:ext>
            </a:extLst>
          </p:cNvPr>
          <p:cNvSpPr txBox="1">
            <a:spLocks/>
          </p:cNvSpPr>
          <p:nvPr/>
        </p:nvSpPr>
        <p:spPr>
          <a:xfrm>
            <a:off x="602535" y="740746"/>
            <a:ext cx="4919164" cy="98234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800" b="1" dirty="0">
                <a:solidFill>
                  <a:schemeClr val="tx1">
                    <a:lumMod val="75000"/>
                    <a:lumOff val="25000"/>
                  </a:schemeClr>
                </a:solidFill>
              </a:rPr>
              <a:t>BATTING</a:t>
            </a:r>
            <a:endParaRPr lang="en-GB" sz="2800" dirty="0">
              <a:solidFill>
                <a:schemeClr val="tx1">
                  <a:lumMod val="75000"/>
                  <a:lumOff val="25000"/>
                </a:schemeClr>
              </a:solidFill>
            </a:endParaRPr>
          </a:p>
        </p:txBody>
      </p:sp>
      <p:pic>
        <p:nvPicPr>
          <p:cNvPr id="16" name="Picture 15" descr="A close up of a womans face&#10;&#10;Description automatically generated">
            <a:extLst>
              <a:ext uri="{FF2B5EF4-FFF2-40B4-BE49-F238E27FC236}">
                <a16:creationId xmlns:a16="http://schemas.microsoft.com/office/drawing/2014/main" id="{D148A8B1-25B8-AA4A-AA73-FB49568DAE73}"/>
              </a:ext>
            </a:extLst>
          </p:cNvPr>
          <p:cNvPicPr>
            <a:picLocks noChangeAspect="1"/>
          </p:cNvPicPr>
          <p:nvPr/>
        </p:nvPicPr>
        <p:blipFill>
          <a:blip r:embed="rId2"/>
          <a:stretch>
            <a:fillRect/>
          </a:stretch>
        </p:blipFill>
        <p:spPr>
          <a:xfrm>
            <a:off x="11038977" y="108980"/>
            <a:ext cx="951674" cy="888926"/>
          </a:xfrm>
          <a:prstGeom prst="rect">
            <a:avLst/>
          </a:prstGeom>
        </p:spPr>
      </p:pic>
      <p:sp>
        <p:nvSpPr>
          <p:cNvPr id="3" name="Slide Number Placeholder 2">
            <a:extLst>
              <a:ext uri="{FF2B5EF4-FFF2-40B4-BE49-F238E27FC236}">
                <a16:creationId xmlns:a16="http://schemas.microsoft.com/office/drawing/2014/main" id="{6E288D22-0A93-8046-BDD8-97B1D2BDBE8B}"/>
              </a:ext>
            </a:extLst>
          </p:cNvPr>
          <p:cNvSpPr>
            <a:spLocks noGrp="1"/>
          </p:cNvSpPr>
          <p:nvPr>
            <p:ph type="sldNum" sz="quarter" idx="12"/>
          </p:nvPr>
        </p:nvSpPr>
        <p:spPr/>
        <p:txBody>
          <a:bodyPr/>
          <a:lstStyle/>
          <a:p>
            <a:fld id="{D8CBB710-AEC8-2147-B771-B36707F2D02B}" type="slidenum">
              <a:rPr lang="en-GB" smtClean="0"/>
              <a:t>8</a:t>
            </a:fld>
            <a:endParaRPr lang="en-GB"/>
          </a:p>
        </p:txBody>
      </p:sp>
      <p:sp>
        <p:nvSpPr>
          <p:cNvPr id="15" name="Title 1">
            <a:extLst>
              <a:ext uri="{FF2B5EF4-FFF2-40B4-BE49-F238E27FC236}">
                <a16:creationId xmlns:a16="http://schemas.microsoft.com/office/drawing/2014/main" id="{4BBCCE17-8421-AF40-B197-70F7684C7E7A}"/>
              </a:ext>
            </a:extLst>
          </p:cNvPr>
          <p:cNvSpPr txBox="1">
            <a:spLocks/>
          </p:cNvSpPr>
          <p:nvPr/>
        </p:nvSpPr>
        <p:spPr>
          <a:xfrm>
            <a:off x="10170862" y="5815644"/>
            <a:ext cx="1012784" cy="269937"/>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Bef>
                <a:spcPts val="300"/>
              </a:spcBef>
            </a:pPr>
            <a:r>
              <a:rPr lang="en-GB" sz="1050" b="1" dirty="0">
                <a:solidFill>
                  <a:schemeClr val="bg1"/>
                </a:solidFill>
              </a:rPr>
              <a:t>HS 148* </a:t>
            </a:r>
          </a:p>
          <a:p>
            <a:pPr>
              <a:spcBef>
                <a:spcPts val="300"/>
              </a:spcBef>
            </a:pPr>
            <a:r>
              <a:rPr lang="en-GB" sz="1050" b="1" dirty="0">
                <a:solidFill>
                  <a:schemeClr val="bg1"/>
                </a:solidFill>
              </a:rPr>
              <a:t>@St Cross</a:t>
            </a:r>
            <a:endParaRPr lang="en-GB" sz="1050" dirty="0">
              <a:solidFill>
                <a:schemeClr val="bg1"/>
              </a:solidFill>
            </a:endParaRPr>
          </a:p>
        </p:txBody>
      </p:sp>
      <p:pic>
        <p:nvPicPr>
          <p:cNvPr id="8" name="Picture 7">
            <a:extLst>
              <a:ext uri="{FF2B5EF4-FFF2-40B4-BE49-F238E27FC236}">
                <a16:creationId xmlns:a16="http://schemas.microsoft.com/office/drawing/2014/main" id="{52EEF8A4-808A-2748-B569-7F3BD669BC3E}"/>
              </a:ext>
            </a:extLst>
          </p:cNvPr>
          <p:cNvPicPr>
            <a:picLocks noChangeAspect="1"/>
          </p:cNvPicPr>
          <p:nvPr/>
        </p:nvPicPr>
        <p:blipFill>
          <a:blip r:embed="rId3"/>
          <a:stretch>
            <a:fillRect/>
          </a:stretch>
        </p:blipFill>
        <p:spPr>
          <a:xfrm>
            <a:off x="602535" y="1414672"/>
            <a:ext cx="8499389" cy="2207495"/>
          </a:xfrm>
          <a:prstGeom prst="rect">
            <a:avLst/>
          </a:prstGeom>
        </p:spPr>
      </p:pic>
      <p:pic>
        <p:nvPicPr>
          <p:cNvPr id="12" name="Picture 11">
            <a:extLst>
              <a:ext uri="{FF2B5EF4-FFF2-40B4-BE49-F238E27FC236}">
                <a16:creationId xmlns:a16="http://schemas.microsoft.com/office/drawing/2014/main" id="{51474338-C02E-2F47-B4CA-31A58BBAE215}"/>
              </a:ext>
            </a:extLst>
          </p:cNvPr>
          <p:cNvPicPr>
            <a:picLocks noChangeAspect="1"/>
          </p:cNvPicPr>
          <p:nvPr/>
        </p:nvPicPr>
        <p:blipFill>
          <a:blip r:embed="rId4"/>
          <a:stretch>
            <a:fillRect/>
          </a:stretch>
        </p:blipFill>
        <p:spPr>
          <a:xfrm>
            <a:off x="602535" y="4492372"/>
            <a:ext cx="8499389" cy="2074968"/>
          </a:xfrm>
          <a:prstGeom prst="rect">
            <a:avLst/>
          </a:prstGeom>
        </p:spPr>
      </p:pic>
      <p:sp>
        <p:nvSpPr>
          <p:cNvPr id="17" name="Title 1">
            <a:extLst>
              <a:ext uri="{FF2B5EF4-FFF2-40B4-BE49-F238E27FC236}">
                <a16:creationId xmlns:a16="http://schemas.microsoft.com/office/drawing/2014/main" id="{A689BADB-181B-0B46-A77D-03ED7CDFF30E}"/>
              </a:ext>
            </a:extLst>
          </p:cNvPr>
          <p:cNvSpPr txBox="1">
            <a:spLocks/>
          </p:cNvSpPr>
          <p:nvPr/>
        </p:nvSpPr>
        <p:spPr>
          <a:xfrm>
            <a:off x="602535" y="3803656"/>
            <a:ext cx="4919164" cy="98234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800" b="1" dirty="0">
                <a:solidFill>
                  <a:schemeClr val="tx1">
                    <a:lumMod val="75000"/>
                    <a:lumOff val="25000"/>
                  </a:schemeClr>
                </a:solidFill>
              </a:rPr>
              <a:t>BOWLING</a:t>
            </a:r>
            <a:endParaRPr lang="en-GB" sz="2800" dirty="0">
              <a:solidFill>
                <a:schemeClr val="tx1">
                  <a:lumMod val="75000"/>
                  <a:lumOff val="25000"/>
                </a:schemeClr>
              </a:solidFill>
            </a:endParaRPr>
          </a:p>
        </p:txBody>
      </p:sp>
      <p:pic>
        <p:nvPicPr>
          <p:cNvPr id="5" name="Picture 4" descr="A table and chairs on a grass field&#10;&#10;Description automatically generated with medium confidence">
            <a:extLst>
              <a:ext uri="{FF2B5EF4-FFF2-40B4-BE49-F238E27FC236}">
                <a16:creationId xmlns:a16="http://schemas.microsoft.com/office/drawing/2014/main" id="{733F0A38-5080-8141-8D6A-0759E11BD8E0}"/>
              </a:ext>
            </a:extLst>
          </p:cNvPr>
          <p:cNvPicPr>
            <a:picLocks noChangeAspect="1"/>
          </p:cNvPicPr>
          <p:nvPr/>
        </p:nvPicPr>
        <p:blipFill>
          <a:blip r:embed="rId5"/>
          <a:stretch>
            <a:fillRect/>
          </a:stretch>
        </p:blipFill>
        <p:spPr>
          <a:xfrm>
            <a:off x="9285680" y="1548415"/>
            <a:ext cx="2704971" cy="4807935"/>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9690042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7" name="Rectangle 76">
            <a:extLst>
              <a:ext uri="{FF2B5EF4-FFF2-40B4-BE49-F238E27FC236}">
                <a16:creationId xmlns:a16="http://schemas.microsoft.com/office/drawing/2014/main" id="{CB92C8CA-51CB-4511-AEBA-C04E0B721A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9" name="Picture 38" descr="A picture containing grass, outdoor, sport, athletic game&#10;&#10;Description automatically generated">
            <a:extLst>
              <a:ext uri="{FF2B5EF4-FFF2-40B4-BE49-F238E27FC236}">
                <a16:creationId xmlns:a16="http://schemas.microsoft.com/office/drawing/2014/main" id="{090AC4F7-FD01-CD4F-A031-5E8BC046D13C}"/>
              </a:ext>
            </a:extLst>
          </p:cNvPr>
          <p:cNvPicPr>
            <a:picLocks noChangeAspect="1"/>
          </p:cNvPicPr>
          <p:nvPr/>
        </p:nvPicPr>
        <p:blipFill rotWithShape="1">
          <a:blip r:embed="rId2"/>
          <a:srcRect r="-2" b="2577"/>
          <a:stretch/>
        </p:blipFill>
        <p:spPr>
          <a:xfrm>
            <a:off x="196730" y="165419"/>
            <a:ext cx="5806505" cy="3181935"/>
          </a:xfrm>
          <a:prstGeom prst="rect">
            <a:avLst/>
          </a:prstGeom>
        </p:spPr>
      </p:pic>
      <p:pic>
        <p:nvPicPr>
          <p:cNvPr id="43" name="Picture 42" descr="A group of men on a field&#10;&#10;Description automatically generated with low confidence">
            <a:extLst>
              <a:ext uri="{FF2B5EF4-FFF2-40B4-BE49-F238E27FC236}">
                <a16:creationId xmlns:a16="http://schemas.microsoft.com/office/drawing/2014/main" id="{99FDD578-E9FE-C043-B986-8A0E6899D54C}"/>
              </a:ext>
            </a:extLst>
          </p:cNvPr>
          <p:cNvPicPr>
            <a:picLocks noChangeAspect="1"/>
          </p:cNvPicPr>
          <p:nvPr/>
        </p:nvPicPr>
        <p:blipFill rotWithShape="1">
          <a:blip r:embed="rId3"/>
          <a:srcRect r="33473" b="-4"/>
          <a:stretch/>
        </p:blipFill>
        <p:spPr>
          <a:xfrm>
            <a:off x="6188766" y="165419"/>
            <a:ext cx="2822342" cy="3181935"/>
          </a:xfrm>
          <a:prstGeom prst="rect">
            <a:avLst/>
          </a:prstGeom>
        </p:spPr>
      </p:pic>
      <p:pic>
        <p:nvPicPr>
          <p:cNvPr id="15" name="Picture 14" descr="A group of men playing cricket&#10;&#10;Description automatically generated">
            <a:extLst>
              <a:ext uri="{FF2B5EF4-FFF2-40B4-BE49-F238E27FC236}">
                <a16:creationId xmlns:a16="http://schemas.microsoft.com/office/drawing/2014/main" id="{0141B81A-C539-6D4C-967A-E9FA594772D1}"/>
              </a:ext>
            </a:extLst>
          </p:cNvPr>
          <p:cNvPicPr>
            <a:picLocks noChangeAspect="1"/>
          </p:cNvPicPr>
          <p:nvPr/>
        </p:nvPicPr>
        <p:blipFill rotWithShape="1">
          <a:blip r:embed="rId4"/>
          <a:srcRect l="8633" r="1765" b="2"/>
          <a:stretch/>
        </p:blipFill>
        <p:spPr>
          <a:xfrm>
            <a:off x="9181834" y="165419"/>
            <a:ext cx="2851140" cy="3181935"/>
          </a:xfrm>
          <a:prstGeom prst="rect">
            <a:avLst/>
          </a:prstGeom>
        </p:spPr>
      </p:pic>
      <p:pic>
        <p:nvPicPr>
          <p:cNvPr id="36" name="Picture 35" descr="A group of people in white uniforms on a grass field&#10;&#10;Description automatically generated with medium confidence">
            <a:extLst>
              <a:ext uri="{FF2B5EF4-FFF2-40B4-BE49-F238E27FC236}">
                <a16:creationId xmlns:a16="http://schemas.microsoft.com/office/drawing/2014/main" id="{5B0D90BF-A35D-1744-AB62-B3B4A945D35A}"/>
              </a:ext>
            </a:extLst>
          </p:cNvPr>
          <p:cNvPicPr>
            <a:picLocks noChangeAspect="1"/>
          </p:cNvPicPr>
          <p:nvPr/>
        </p:nvPicPr>
        <p:blipFill rotWithShape="1">
          <a:blip r:embed="rId5"/>
          <a:srcRect t="19356" r="-2" b="11087"/>
          <a:stretch/>
        </p:blipFill>
        <p:spPr>
          <a:xfrm>
            <a:off x="191087" y="3515901"/>
            <a:ext cx="5806505" cy="2796836"/>
          </a:xfrm>
          <a:prstGeom prst="rect">
            <a:avLst/>
          </a:prstGeom>
        </p:spPr>
      </p:pic>
      <p:pic>
        <p:nvPicPr>
          <p:cNvPr id="32" name="Picture 31" descr="A picture containing cricket, grass, outdoor, sport&#10;&#10;Description automatically generated">
            <a:extLst>
              <a:ext uri="{FF2B5EF4-FFF2-40B4-BE49-F238E27FC236}">
                <a16:creationId xmlns:a16="http://schemas.microsoft.com/office/drawing/2014/main" id="{16CDEC3E-366A-8D48-8FB9-909E1B45663D}"/>
              </a:ext>
            </a:extLst>
          </p:cNvPr>
          <p:cNvPicPr>
            <a:picLocks noChangeAspect="1"/>
          </p:cNvPicPr>
          <p:nvPr/>
        </p:nvPicPr>
        <p:blipFill rotWithShape="1">
          <a:blip r:embed="rId6"/>
          <a:srcRect r="2" b="906"/>
          <a:stretch/>
        </p:blipFill>
        <p:spPr>
          <a:xfrm>
            <a:off x="6194411" y="3510646"/>
            <a:ext cx="2822342" cy="2796836"/>
          </a:xfrm>
          <a:prstGeom prst="rect">
            <a:avLst/>
          </a:prstGeom>
        </p:spPr>
      </p:pic>
      <p:pic>
        <p:nvPicPr>
          <p:cNvPr id="8" name="Picture 7" descr="A picture containing tree, grass, outdoor, sky&#10;&#10;Description automatically generated">
            <a:extLst>
              <a:ext uri="{FF2B5EF4-FFF2-40B4-BE49-F238E27FC236}">
                <a16:creationId xmlns:a16="http://schemas.microsoft.com/office/drawing/2014/main" id="{FC788037-AEAE-B34A-BBFC-EBB62BCAB044}"/>
              </a:ext>
            </a:extLst>
          </p:cNvPr>
          <p:cNvPicPr>
            <a:picLocks noChangeAspect="1"/>
          </p:cNvPicPr>
          <p:nvPr/>
        </p:nvPicPr>
        <p:blipFill rotWithShape="1">
          <a:blip r:embed="rId7"/>
          <a:srcRect l="5353" r="18192" b="2"/>
          <a:stretch/>
        </p:blipFill>
        <p:spPr>
          <a:xfrm>
            <a:off x="9187479" y="3510646"/>
            <a:ext cx="2851140" cy="2796836"/>
          </a:xfrm>
          <a:prstGeom prst="rect">
            <a:avLst/>
          </a:prstGeom>
        </p:spPr>
      </p:pic>
      <p:sp>
        <p:nvSpPr>
          <p:cNvPr id="2" name="Slide Number Placeholder 1">
            <a:extLst>
              <a:ext uri="{FF2B5EF4-FFF2-40B4-BE49-F238E27FC236}">
                <a16:creationId xmlns:a16="http://schemas.microsoft.com/office/drawing/2014/main" id="{EE224823-F9F4-5147-9451-24A078DC5DD4}"/>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pPr>
            <a:fld id="{D8CBB710-AEC8-2147-B771-B36707F2D02B}" type="slidenum">
              <a:rPr lang="en-US"/>
              <a:pPr>
                <a:spcAft>
                  <a:spcPts val="600"/>
                </a:spcAft>
              </a:pPr>
              <a:t>9</a:t>
            </a:fld>
            <a:endParaRPr lang="en-US"/>
          </a:p>
        </p:txBody>
      </p:sp>
      <p:sp>
        <p:nvSpPr>
          <p:cNvPr id="58" name="Title 1">
            <a:extLst>
              <a:ext uri="{FF2B5EF4-FFF2-40B4-BE49-F238E27FC236}">
                <a16:creationId xmlns:a16="http://schemas.microsoft.com/office/drawing/2014/main" id="{754A3B7A-4F37-8F44-BEC1-1ACD92B8D1F2}"/>
              </a:ext>
            </a:extLst>
          </p:cNvPr>
          <p:cNvSpPr>
            <a:spLocks noGrp="1"/>
          </p:cNvSpPr>
          <p:nvPr>
            <p:ph type="title"/>
          </p:nvPr>
        </p:nvSpPr>
        <p:spPr>
          <a:xfrm>
            <a:off x="191087" y="2652517"/>
            <a:ext cx="5806503" cy="691496"/>
          </a:xfrm>
        </p:spPr>
        <p:txBody>
          <a:bodyPr vert="horz" lIns="91440" tIns="45720" rIns="91440" bIns="45720" rtlCol="0" anchor="ctr">
            <a:normAutofit/>
          </a:bodyPr>
          <a:lstStyle/>
          <a:p>
            <a:pPr algn="ctr"/>
            <a:r>
              <a:rPr lang="en-US" sz="3600" b="1" dirty="0">
                <a:solidFill>
                  <a:schemeClr val="bg1"/>
                </a:solidFill>
              </a:rPr>
              <a:t>……..ON THE PITCH</a:t>
            </a:r>
            <a:endParaRPr lang="en-US" sz="3600" dirty="0">
              <a:solidFill>
                <a:schemeClr val="bg1"/>
              </a:solidFill>
            </a:endParaRPr>
          </a:p>
        </p:txBody>
      </p:sp>
    </p:spTree>
    <p:extLst>
      <p:ext uri="{BB962C8B-B14F-4D97-AF65-F5344CB8AC3E}">
        <p14:creationId xmlns:p14="http://schemas.microsoft.com/office/powerpoint/2010/main" val="14657149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descr="People sitting at tables under umbrellas&#10;&#10;Description automatically generated with low confidence">
            <a:extLst>
              <a:ext uri="{FF2B5EF4-FFF2-40B4-BE49-F238E27FC236}">
                <a16:creationId xmlns:a16="http://schemas.microsoft.com/office/drawing/2014/main" id="{6E7A57AB-2063-4D4C-B5F2-E5196C97D20D}"/>
              </a:ext>
            </a:extLst>
          </p:cNvPr>
          <p:cNvPicPr>
            <a:picLocks noChangeAspect="1"/>
          </p:cNvPicPr>
          <p:nvPr/>
        </p:nvPicPr>
        <p:blipFill rotWithShape="1">
          <a:blip r:embed="rId3"/>
          <a:srcRect r="1" b="13114"/>
          <a:stretch/>
        </p:blipFill>
        <p:spPr>
          <a:xfrm>
            <a:off x="6176433" y="10"/>
            <a:ext cx="6015567" cy="3920034"/>
          </a:xfrm>
          <a:custGeom>
            <a:avLst/>
            <a:gdLst/>
            <a:ahLst/>
            <a:cxnLst/>
            <a:rect l="l" t="t" r="r" b="b"/>
            <a:pathLst>
              <a:path w="6015567" h="3920044">
                <a:moveTo>
                  <a:pt x="0" y="0"/>
                </a:moveTo>
                <a:lnTo>
                  <a:pt x="6015567" y="0"/>
                </a:lnTo>
                <a:lnTo>
                  <a:pt x="6015567" y="3920044"/>
                </a:lnTo>
                <a:lnTo>
                  <a:pt x="2469659" y="3920044"/>
                </a:lnTo>
                <a:lnTo>
                  <a:pt x="2469659" y="3103224"/>
                </a:lnTo>
                <a:lnTo>
                  <a:pt x="0" y="3103224"/>
                </a:lnTo>
                <a:close/>
              </a:path>
            </a:pathLst>
          </a:custGeom>
        </p:spPr>
      </p:pic>
      <p:pic>
        <p:nvPicPr>
          <p:cNvPr id="12" name="Picture 11" descr="A group of people sitting at a table eating food&#10;&#10;Description automatically generated with medium confidence">
            <a:extLst>
              <a:ext uri="{FF2B5EF4-FFF2-40B4-BE49-F238E27FC236}">
                <a16:creationId xmlns:a16="http://schemas.microsoft.com/office/drawing/2014/main" id="{0245A6EB-D661-7F4C-AD49-F3E35D6FE8F1}"/>
              </a:ext>
            </a:extLst>
          </p:cNvPr>
          <p:cNvPicPr>
            <a:picLocks noChangeAspect="1"/>
          </p:cNvPicPr>
          <p:nvPr/>
        </p:nvPicPr>
        <p:blipFill rotWithShape="1">
          <a:blip r:embed="rId4"/>
          <a:srcRect t="24536" r="-3" b="16315"/>
          <a:stretch/>
        </p:blipFill>
        <p:spPr>
          <a:xfrm>
            <a:off x="20" y="4069976"/>
            <a:ext cx="3535311" cy="2788023"/>
          </a:xfrm>
          <a:prstGeom prst="rect">
            <a:avLst/>
          </a:prstGeom>
        </p:spPr>
      </p:pic>
      <p:pic>
        <p:nvPicPr>
          <p:cNvPr id="14" name="Picture 13" descr="A group of men posing for a photo in front of a building&#10;&#10;Description automatically generated with medium confidence">
            <a:extLst>
              <a:ext uri="{FF2B5EF4-FFF2-40B4-BE49-F238E27FC236}">
                <a16:creationId xmlns:a16="http://schemas.microsoft.com/office/drawing/2014/main" id="{4D5E0911-CDDC-3444-B1DB-8B8021A5985F}"/>
              </a:ext>
            </a:extLst>
          </p:cNvPr>
          <p:cNvPicPr>
            <a:picLocks noChangeAspect="1"/>
          </p:cNvPicPr>
          <p:nvPr/>
        </p:nvPicPr>
        <p:blipFill rotWithShape="1">
          <a:blip r:embed="rId5"/>
          <a:srcRect r="252" b="2"/>
          <a:stretch/>
        </p:blipFill>
        <p:spPr>
          <a:xfrm>
            <a:off x="3696199" y="3257176"/>
            <a:ext cx="4789093" cy="3600824"/>
          </a:xfrm>
          <a:prstGeom prst="rect">
            <a:avLst/>
          </a:prstGeom>
        </p:spPr>
      </p:pic>
      <p:pic>
        <p:nvPicPr>
          <p:cNvPr id="5" name="Picture 4" descr="A group of people standing outside a house&#10;&#10;Description automatically generated with medium confidence">
            <a:extLst>
              <a:ext uri="{FF2B5EF4-FFF2-40B4-BE49-F238E27FC236}">
                <a16:creationId xmlns:a16="http://schemas.microsoft.com/office/drawing/2014/main" id="{2F22E2F1-96C0-7F43-800E-C04A35AA1D53}"/>
              </a:ext>
            </a:extLst>
          </p:cNvPr>
          <p:cNvPicPr>
            <a:picLocks noChangeAspect="1"/>
          </p:cNvPicPr>
          <p:nvPr/>
        </p:nvPicPr>
        <p:blipFill rotWithShape="1">
          <a:blip r:embed="rId6"/>
          <a:srcRect r="1" b="13114"/>
          <a:stretch/>
        </p:blipFill>
        <p:spPr>
          <a:xfrm>
            <a:off x="1" y="10"/>
            <a:ext cx="6015567" cy="3920034"/>
          </a:xfrm>
          <a:custGeom>
            <a:avLst/>
            <a:gdLst/>
            <a:ahLst/>
            <a:cxnLst/>
            <a:rect l="l" t="t" r="r" b="b"/>
            <a:pathLst>
              <a:path w="6015567" h="3920044">
                <a:moveTo>
                  <a:pt x="0" y="0"/>
                </a:moveTo>
                <a:lnTo>
                  <a:pt x="6015567" y="0"/>
                </a:lnTo>
                <a:lnTo>
                  <a:pt x="6015567" y="3103224"/>
                </a:lnTo>
                <a:lnTo>
                  <a:pt x="3545908" y="3103224"/>
                </a:lnTo>
                <a:lnTo>
                  <a:pt x="3545908" y="3920044"/>
                </a:lnTo>
                <a:lnTo>
                  <a:pt x="0" y="3920044"/>
                </a:lnTo>
                <a:close/>
              </a:path>
            </a:pathLst>
          </a:custGeom>
        </p:spPr>
      </p:pic>
      <p:pic>
        <p:nvPicPr>
          <p:cNvPr id="9" name="Picture 8" descr="A group of people sitting at tables&#10;&#10;Description automatically generated with medium confidence">
            <a:extLst>
              <a:ext uri="{FF2B5EF4-FFF2-40B4-BE49-F238E27FC236}">
                <a16:creationId xmlns:a16="http://schemas.microsoft.com/office/drawing/2014/main" id="{8F75FC0C-DC06-6E4B-AAE1-D61A507749FB}"/>
              </a:ext>
            </a:extLst>
          </p:cNvPr>
          <p:cNvPicPr>
            <a:picLocks noChangeAspect="1"/>
          </p:cNvPicPr>
          <p:nvPr/>
        </p:nvPicPr>
        <p:blipFill rotWithShape="1">
          <a:blip r:embed="rId7"/>
          <a:srcRect l="4614" r="-4" b="-4"/>
          <a:stretch/>
        </p:blipFill>
        <p:spPr>
          <a:xfrm>
            <a:off x="8646161" y="4069976"/>
            <a:ext cx="3545840" cy="2788024"/>
          </a:xfrm>
          <a:prstGeom prst="rect">
            <a:avLst/>
          </a:prstGeom>
        </p:spPr>
      </p:pic>
      <p:sp>
        <p:nvSpPr>
          <p:cNvPr id="2" name="Slide Number Placeholder 1">
            <a:extLst>
              <a:ext uri="{FF2B5EF4-FFF2-40B4-BE49-F238E27FC236}">
                <a16:creationId xmlns:a16="http://schemas.microsoft.com/office/drawing/2014/main" id="{EE224823-F9F4-5147-9451-24A078DC5DD4}"/>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pPr>
            <a:fld id="{D8CBB710-AEC8-2147-B771-B36707F2D02B}" type="slidenum">
              <a:rPr lang="en-US" smtClean="0">
                <a:solidFill>
                  <a:srgbClr val="FFFFFF"/>
                </a:solidFill>
              </a:rPr>
              <a:pPr>
                <a:spcAft>
                  <a:spcPts val="600"/>
                </a:spcAft>
              </a:pPr>
              <a:t>10</a:t>
            </a:fld>
            <a:endParaRPr lang="en-US">
              <a:solidFill>
                <a:srgbClr val="FFFFFF"/>
              </a:solidFill>
            </a:endParaRPr>
          </a:p>
        </p:txBody>
      </p:sp>
      <p:sp>
        <p:nvSpPr>
          <p:cNvPr id="26" name="Title 1">
            <a:extLst>
              <a:ext uri="{FF2B5EF4-FFF2-40B4-BE49-F238E27FC236}">
                <a16:creationId xmlns:a16="http://schemas.microsoft.com/office/drawing/2014/main" id="{D8F91F41-613B-5740-AA8D-40255328A5DF}"/>
              </a:ext>
            </a:extLst>
          </p:cNvPr>
          <p:cNvSpPr>
            <a:spLocks noGrp="1"/>
          </p:cNvSpPr>
          <p:nvPr>
            <p:ph type="title"/>
          </p:nvPr>
        </p:nvSpPr>
        <p:spPr>
          <a:xfrm>
            <a:off x="5469466" y="129374"/>
            <a:ext cx="5601229" cy="691496"/>
          </a:xfrm>
        </p:spPr>
        <p:txBody>
          <a:bodyPr vert="horz" lIns="91440" tIns="45720" rIns="91440" bIns="45720" rtlCol="0" anchor="ctr">
            <a:normAutofit/>
          </a:bodyPr>
          <a:lstStyle/>
          <a:p>
            <a:pPr algn="ctr"/>
            <a:r>
              <a:rPr lang="en-US" sz="3600" b="1" dirty="0">
                <a:solidFill>
                  <a:schemeClr val="bg1"/>
                </a:solidFill>
              </a:rPr>
              <a:t>……..OFF THE PITCH</a:t>
            </a:r>
            <a:endParaRPr lang="en-US" sz="3600" dirty="0">
              <a:solidFill>
                <a:schemeClr val="bg1"/>
              </a:solidFill>
            </a:endParaRPr>
          </a:p>
        </p:txBody>
      </p:sp>
    </p:spTree>
    <p:extLst>
      <p:ext uri="{BB962C8B-B14F-4D97-AF65-F5344CB8AC3E}">
        <p14:creationId xmlns:p14="http://schemas.microsoft.com/office/powerpoint/2010/main" val="31742952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4E8AF0-0AB7-A24D-B472-549BA13FD6C3}"/>
              </a:ext>
            </a:extLst>
          </p:cNvPr>
          <p:cNvSpPr>
            <a:spLocks noGrp="1"/>
          </p:cNvSpPr>
          <p:nvPr>
            <p:ph type="title"/>
          </p:nvPr>
        </p:nvSpPr>
        <p:spPr>
          <a:xfrm>
            <a:off x="478968" y="71096"/>
            <a:ext cx="10515600" cy="889686"/>
          </a:xfrm>
        </p:spPr>
        <p:txBody>
          <a:bodyPr>
            <a:normAutofit/>
          </a:bodyPr>
          <a:lstStyle/>
          <a:p>
            <a:r>
              <a:rPr lang="en-GB" sz="3200" b="1" dirty="0">
                <a:solidFill>
                  <a:schemeClr val="tx1">
                    <a:lumMod val="75000"/>
                    <a:lumOff val="25000"/>
                  </a:schemeClr>
                </a:solidFill>
              </a:rPr>
              <a:t>THE RACQUETEERS | ALL STATS – BATTING &amp; BOWLING</a:t>
            </a:r>
            <a:endParaRPr lang="en-GB" sz="3200" dirty="0">
              <a:solidFill>
                <a:schemeClr val="tx1">
                  <a:lumMod val="75000"/>
                  <a:lumOff val="25000"/>
                </a:schemeClr>
              </a:solidFill>
            </a:endParaRPr>
          </a:p>
        </p:txBody>
      </p:sp>
      <p:sp>
        <p:nvSpPr>
          <p:cNvPr id="7" name="Rectangle 5">
            <a:extLst>
              <a:ext uri="{FF2B5EF4-FFF2-40B4-BE49-F238E27FC236}">
                <a16:creationId xmlns:a16="http://schemas.microsoft.com/office/drawing/2014/main" id="{BFA1B7F6-AEA0-D445-A4FD-13D593A6723E}"/>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pic>
        <p:nvPicPr>
          <p:cNvPr id="9" name="Picture 8" descr="A close up of a womans face&#10;&#10;Description automatically generated">
            <a:extLst>
              <a:ext uri="{FF2B5EF4-FFF2-40B4-BE49-F238E27FC236}">
                <a16:creationId xmlns:a16="http://schemas.microsoft.com/office/drawing/2014/main" id="{8C91B033-768F-8B48-85C6-472C3B97A025}"/>
              </a:ext>
            </a:extLst>
          </p:cNvPr>
          <p:cNvPicPr>
            <a:picLocks noChangeAspect="1"/>
          </p:cNvPicPr>
          <p:nvPr/>
        </p:nvPicPr>
        <p:blipFill>
          <a:blip r:embed="rId2"/>
          <a:stretch>
            <a:fillRect/>
          </a:stretch>
        </p:blipFill>
        <p:spPr>
          <a:xfrm>
            <a:off x="11038977" y="108980"/>
            <a:ext cx="951674" cy="888926"/>
          </a:xfrm>
          <a:prstGeom prst="rect">
            <a:avLst/>
          </a:prstGeom>
        </p:spPr>
      </p:pic>
      <p:sp>
        <p:nvSpPr>
          <p:cNvPr id="3" name="Slide Number Placeholder 2">
            <a:extLst>
              <a:ext uri="{FF2B5EF4-FFF2-40B4-BE49-F238E27FC236}">
                <a16:creationId xmlns:a16="http://schemas.microsoft.com/office/drawing/2014/main" id="{22C4D543-CB74-8740-AAE7-9BA399E2F51B}"/>
              </a:ext>
            </a:extLst>
          </p:cNvPr>
          <p:cNvSpPr>
            <a:spLocks noGrp="1"/>
          </p:cNvSpPr>
          <p:nvPr>
            <p:ph type="sldNum" sz="quarter" idx="12"/>
          </p:nvPr>
        </p:nvSpPr>
        <p:spPr/>
        <p:txBody>
          <a:bodyPr/>
          <a:lstStyle/>
          <a:p>
            <a:fld id="{D8CBB710-AEC8-2147-B771-B36707F2D02B}" type="slidenum">
              <a:rPr lang="en-GB" smtClean="0"/>
              <a:t>11</a:t>
            </a:fld>
            <a:endParaRPr lang="en-GB"/>
          </a:p>
        </p:txBody>
      </p:sp>
      <p:pic>
        <p:nvPicPr>
          <p:cNvPr id="4" name="Picture 3">
            <a:extLst>
              <a:ext uri="{FF2B5EF4-FFF2-40B4-BE49-F238E27FC236}">
                <a16:creationId xmlns:a16="http://schemas.microsoft.com/office/drawing/2014/main" id="{C6E9D4ED-1AFC-0D44-8922-5A6234215322}"/>
              </a:ext>
            </a:extLst>
          </p:cNvPr>
          <p:cNvPicPr>
            <a:picLocks noChangeAspect="1"/>
          </p:cNvPicPr>
          <p:nvPr/>
        </p:nvPicPr>
        <p:blipFill>
          <a:blip r:embed="rId3"/>
          <a:stretch>
            <a:fillRect/>
          </a:stretch>
        </p:blipFill>
        <p:spPr>
          <a:xfrm>
            <a:off x="478968" y="889686"/>
            <a:ext cx="5207037" cy="5714313"/>
          </a:xfrm>
          <a:prstGeom prst="rect">
            <a:avLst/>
          </a:prstGeom>
          <a:effectLst>
            <a:outerShdw blurRad="50800" dist="38100" dir="2700000" algn="tl" rotWithShape="0">
              <a:prstClr val="black">
                <a:alpha val="40000"/>
              </a:prstClr>
            </a:outerShdw>
          </a:effectLst>
        </p:spPr>
      </p:pic>
      <p:pic>
        <p:nvPicPr>
          <p:cNvPr id="5" name="Picture 4">
            <a:extLst>
              <a:ext uri="{FF2B5EF4-FFF2-40B4-BE49-F238E27FC236}">
                <a16:creationId xmlns:a16="http://schemas.microsoft.com/office/drawing/2014/main" id="{CB0A70BE-B22E-3A46-A41B-3383B9E80FFA}"/>
              </a:ext>
            </a:extLst>
          </p:cNvPr>
          <p:cNvPicPr>
            <a:picLocks noChangeAspect="1"/>
          </p:cNvPicPr>
          <p:nvPr/>
        </p:nvPicPr>
        <p:blipFill>
          <a:blip r:embed="rId4"/>
          <a:stretch>
            <a:fillRect/>
          </a:stretch>
        </p:blipFill>
        <p:spPr>
          <a:xfrm>
            <a:off x="5863774" y="889685"/>
            <a:ext cx="5157812" cy="5714313"/>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004355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Picture 7" descr="A group of people posing for a photo&#10;&#10;Description automatically generated with medium confidence">
            <a:extLst>
              <a:ext uri="{FF2B5EF4-FFF2-40B4-BE49-F238E27FC236}">
                <a16:creationId xmlns:a16="http://schemas.microsoft.com/office/drawing/2014/main" id="{EFE6C17E-914C-2A43-9363-C84BD10C7337}"/>
              </a:ext>
            </a:extLst>
          </p:cNvPr>
          <p:cNvPicPr>
            <a:picLocks noChangeAspect="1"/>
          </p:cNvPicPr>
          <p:nvPr/>
        </p:nvPicPr>
        <p:blipFill rotWithShape="1">
          <a:blip r:embed="rId3"/>
          <a:srcRect t="13231" b="9978"/>
          <a:stretch/>
        </p:blipFill>
        <p:spPr>
          <a:xfrm>
            <a:off x="20" y="10"/>
            <a:ext cx="12191980" cy="6857990"/>
          </a:xfrm>
          <a:prstGeom prst="rect">
            <a:avLst/>
          </a:prstGeom>
        </p:spPr>
      </p:pic>
      <p:sp>
        <p:nvSpPr>
          <p:cNvPr id="74" name="Rectangle 73">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itle 1">
            <a:extLst>
              <a:ext uri="{FF2B5EF4-FFF2-40B4-BE49-F238E27FC236}">
                <a16:creationId xmlns:a16="http://schemas.microsoft.com/office/drawing/2014/main" id="{DC98F1F7-BAE1-C54D-83BA-606CCB13F420}"/>
              </a:ext>
            </a:extLst>
          </p:cNvPr>
          <p:cNvSpPr>
            <a:spLocks noGrp="1"/>
          </p:cNvSpPr>
          <p:nvPr>
            <p:ph type="title"/>
          </p:nvPr>
        </p:nvSpPr>
        <p:spPr>
          <a:xfrm>
            <a:off x="523875" y="5317240"/>
            <a:ext cx="11210925" cy="744836"/>
          </a:xfrm>
        </p:spPr>
        <p:txBody>
          <a:bodyPr vert="horz" lIns="91440" tIns="45720" rIns="91440" bIns="45720" rtlCol="0" anchor="ctr">
            <a:normAutofit/>
          </a:bodyPr>
          <a:lstStyle/>
          <a:p>
            <a:pPr algn="ctr"/>
            <a:r>
              <a:rPr lang="en-US" sz="3600" b="1" dirty="0">
                <a:solidFill>
                  <a:schemeClr val="tx1">
                    <a:lumMod val="75000"/>
                    <a:lumOff val="25000"/>
                  </a:schemeClr>
                </a:solidFill>
              </a:rPr>
              <a:t>SEE YOU IN 2022…….</a:t>
            </a:r>
            <a:endParaRPr lang="en-US" sz="3600" dirty="0">
              <a:solidFill>
                <a:schemeClr val="tx1">
                  <a:lumMod val="75000"/>
                  <a:lumOff val="25000"/>
                </a:schemeClr>
              </a:solidFill>
            </a:endParaRPr>
          </a:p>
        </p:txBody>
      </p:sp>
      <p:cxnSp>
        <p:nvCxnSpPr>
          <p:cNvPr id="76" name="Straight Connector 75">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78" name="Straight Connector 77">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
        <p:nvSpPr>
          <p:cNvPr id="2" name="Slide Number Placeholder 1">
            <a:extLst>
              <a:ext uri="{FF2B5EF4-FFF2-40B4-BE49-F238E27FC236}">
                <a16:creationId xmlns:a16="http://schemas.microsoft.com/office/drawing/2014/main" id="{DB1197D5-D5A5-0E47-9561-87DBC44ADA87}"/>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defTabSz="457200">
              <a:spcAft>
                <a:spcPts val="600"/>
              </a:spcAft>
            </a:pPr>
            <a:fld id="{D8CBB710-AEC8-2147-B771-B36707F2D02B}" type="slidenum">
              <a:rPr lang="en-US">
                <a:solidFill>
                  <a:srgbClr val="FFFFFF"/>
                </a:solidFill>
              </a:rPr>
              <a:pPr defTabSz="457200">
                <a:spcAft>
                  <a:spcPts val="600"/>
                </a:spcAft>
              </a:pPr>
              <a:t>12</a:t>
            </a:fld>
            <a:endParaRPr lang="en-US">
              <a:solidFill>
                <a:srgbClr val="FFFFFF"/>
              </a:solidFill>
            </a:endParaRPr>
          </a:p>
        </p:txBody>
      </p:sp>
    </p:spTree>
    <p:extLst>
      <p:ext uri="{BB962C8B-B14F-4D97-AF65-F5344CB8AC3E}">
        <p14:creationId xmlns:p14="http://schemas.microsoft.com/office/powerpoint/2010/main" val="408443414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742</TotalTime>
  <Words>238</Words>
  <Application>Microsoft Macintosh PowerPoint</Application>
  <PresentationFormat>Widescreen</PresentationFormat>
  <Paragraphs>72</Paragraphs>
  <Slides>12</Slides>
  <Notes>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Arial</vt:lpstr>
      <vt:lpstr>Calibri</vt:lpstr>
      <vt:lpstr>Calibri Light</vt:lpstr>
      <vt:lpstr>Office Theme</vt:lpstr>
      <vt:lpstr>  THE RACQUETEERS   SUMMER OF 2021 </vt:lpstr>
      <vt:lpstr>THE RACQUETEERS</vt:lpstr>
      <vt:lpstr>THE RACQUETEERS | CAPTAIN’S REPORT 2021</vt:lpstr>
      <vt:lpstr>THE RACQUETEERS | PRESIDENT’S MESSAGE</vt:lpstr>
      <vt:lpstr>THE RACQUETEERS | MAN OF THE SEASON</vt:lpstr>
      <vt:lpstr>THE RACQUETEERS | SEASON SUMMARY</vt:lpstr>
      <vt:lpstr>BATTING (TOP 10)    BOWLING (TOP 10)</vt:lpstr>
      <vt:lpstr>TOP 5 INDIVIDUAL INNINGS</vt:lpstr>
      <vt:lpstr>……..ON THE PITCH</vt:lpstr>
      <vt:lpstr>……..OFF THE PITCH</vt:lpstr>
      <vt:lpstr>THE RACQUETEERS | ALL STATS – BATTING &amp; BOWLING</vt:lpstr>
      <vt:lpstr>SEE YOU IN 2022…….</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The Racqueteers   Summer of 2020 </dc:title>
  <dc:creator>Kumar, Gaurav</dc:creator>
  <cp:lastModifiedBy>Microsoft Office User</cp:lastModifiedBy>
  <cp:revision>48</cp:revision>
  <cp:lastPrinted>2021-11-16T18:14:58Z</cp:lastPrinted>
  <dcterms:created xsi:type="dcterms:W3CDTF">2020-11-22T17:12:35Z</dcterms:created>
  <dcterms:modified xsi:type="dcterms:W3CDTF">2021-11-18T10:26:35Z</dcterms:modified>
</cp:coreProperties>
</file>